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06" r:id="rId1"/>
  </p:sldMasterIdLst>
  <p:notesMasterIdLst>
    <p:notesMasterId r:id="rId26"/>
  </p:notesMasterIdLst>
  <p:handoutMasterIdLst>
    <p:handoutMasterId r:id="rId27"/>
  </p:handoutMasterIdLst>
  <p:sldIdLst>
    <p:sldId id="298" r:id="rId2"/>
    <p:sldId id="285" r:id="rId3"/>
    <p:sldId id="275" r:id="rId4"/>
    <p:sldId id="276" r:id="rId5"/>
    <p:sldId id="277" r:id="rId6"/>
    <p:sldId id="259" r:id="rId7"/>
    <p:sldId id="258" r:id="rId8"/>
    <p:sldId id="261" r:id="rId9"/>
    <p:sldId id="263" r:id="rId10"/>
    <p:sldId id="264" r:id="rId11"/>
    <p:sldId id="262" r:id="rId12"/>
    <p:sldId id="278" r:id="rId13"/>
    <p:sldId id="286" r:id="rId14"/>
    <p:sldId id="287" r:id="rId15"/>
    <p:sldId id="288" r:id="rId16"/>
    <p:sldId id="289" r:id="rId17"/>
    <p:sldId id="290" r:id="rId18"/>
    <p:sldId id="291" r:id="rId19"/>
    <p:sldId id="292" r:id="rId20"/>
    <p:sldId id="293" r:id="rId21"/>
    <p:sldId id="294" r:id="rId22"/>
    <p:sldId id="297" r:id="rId23"/>
    <p:sldId id="295" r:id="rId24"/>
    <p:sldId id="296" r:id="rId25"/>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2" pos="359" userDrawn="1">
          <p15:clr>
            <a:srgbClr val="A4A3A4"/>
          </p15:clr>
        </p15:guide>
        <p15:guide id="24" orient="horz" pos="3912" userDrawn="1">
          <p15:clr>
            <a:srgbClr val="A4A3A4"/>
          </p15:clr>
        </p15:guide>
        <p15:guide id="25" orient="horz" pos="932" userDrawn="1">
          <p15:clr>
            <a:srgbClr val="A4A3A4"/>
          </p15:clr>
        </p15:guide>
        <p15:guide id="27" pos="7319" userDrawn="1">
          <p15:clr>
            <a:srgbClr val="A4A3A4"/>
          </p15:clr>
        </p15:guide>
        <p15:guide id="28" orient="horz" pos="1110" userDrawn="1">
          <p15:clr>
            <a:srgbClr val="A4A3A4"/>
          </p15:clr>
        </p15:guide>
        <p15:guide id="29" orient="horz" pos="4080" userDrawn="1">
          <p15:clr>
            <a:srgbClr val="A4A3A4"/>
          </p15:clr>
        </p15:guide>
        <p15:guide id="30" orient="horz" pos="39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iel Hoechst" initials="D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9CC4"/>
    <a:srgbClr val="FBDB66"/>
    <a:srgbClr val="43843C"/>
    <a:srgbClr val="97C500"/>
    <a:srgbClr val="001871"/>
    <a:srgbClr val="418FDE"/>
    <a:srgbClr val="FFF4D6"/>
    <a:srgbClr val="AB9D68"/>
    <a:srgbClr val="895325"/>
    <a:srgbClr val="9161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autoAdjust="0"/>
    <p:restoredTop sz="92680" autoAdjust="0"/>
  </p:normalViewPr>
  <p:slideViewPr>
    <p:cSldViewPr snapToGrid="0">
      <p:cViewPr varScale="1">
        <p:scale>
          <a:sx n="115" d="100"/>
          <a:sy n="115" d="100"/>
        </p:scale>
        <p:origin x="232" y="224"/>
      </p:cViewPr>
      <p:guideLst>
        <p:guide pos="359"/>
        <p:guide orient="horz" pos="3912"/>
        <p:guide orient="horz" pos="932"/>
        <p:guide pos="7319"/>
        <p:guide orient="horz" pos="1110"/>
        <p:guide orient="horz" pos="4080"/>
        <p:guide orient="horz" pos="399"/>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114" d="100"/>
        <a:sy n="114" d="100"/>
      </p:scale>
      <p:origin x="0" y="-13284"/>
    </p:cViewPr>
  </p:sorterViewPr>
  <p:notesViewPr>
    <p:cSldViewPr snapToGrid="0">
      <p:cViewPr varScale="1">
        <p:scale>
          <a:sx n="87" d="100"/>
          <a:sy n="87" d="100"/>
        </p:scale>
        <p:origin x="3864" y="1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10-22T20:22:25.886" idx="1">
    <p:pos x="7104" y="1632"/>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a:solidFill>
                  <a:schemeClr val="accent1"/>
                </a:solidFill>
                <a:latin typeface="Salesforce Sans"/>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2017.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a:t>Copyright Salesforce 2017.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8694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also have entity relationships to records of other Custom Metadata Types. In</a:t>
            </a:r>
            <a:r>
              <a:rPr lang="en-US" baseline="0" dirty="0"/>
              <a:t> this example, we have a City tax custom metadata type that has a lookup to a State tax custom metadata type. In Spring '18, we expect to also have self-lookups to records within a single custom metadata type as well. Of course, forward looking statement applies to that. </a:t>
            </a:r>
            <a:endParaRPr lang="en-US" dirty="0"/>
          </a:p>
        </p:txBody>
      </p:sp>
    </p:spTree>
    <p:extLst>
      <p:ext uri="{BB962C8B-B14F-4D97-AF65-F5344CB8AC3E}">
        <p14:creationId xmlns:p14="http://schemas.microsoft.com/office/powerpoint/2010/main" val="2241054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en-US" baseline="0" dirty="0"/>
              <a:t> take a quick look at how easy it is to create a new Custom Metadata Type and give it a few records that can drive app configuration.</a:t>
            </a:r>
            <a:endParaRPr lang="en-US" dirty="0"/>
          </a:p>
        </p:txBody>
      </p:sp>
    </p:spTree>
    <p:extLst>
      <p:ext uri="{BB962C8B-B14F-4D97-AF65-F5344CB8AC3E}">
        <p14:creationId xmlns:p14="http://schemas.microsoft.com/office/powerpoint/2010/main" val="3633587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talked about the mechanics of CMDTs</a:t>
            </a:r>
            <a:r>
              <a:rPr lang="en-US" baseline="0" dirty="0"/>
              <a:t> and seen how they are an improvement over list custom settings, let’s look at how we can use them in a custom application. Daniel is going to walk us through how to retrieve metadata records and use them in our code.</a:t>
            </a:r>
            <a:endParaRPr lang="en-US" dirty="0"/>
          </a:p>
        </p:txBody>
      </p:sp>
    </p:spTree>
    <p:extLst>
      <p:ext uri="{BB962C8B-B14F-4D97-AF65-F5344CB8AC3E}">
        <p14:creationId xmlns:p14="http://schemas.microsoft.com/office/powerpoint/2010/main" val="1031589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let’s look at how to retrieve them. Those of you familiar with SOQL will notice we just use SOQL to retrieve them. There is one difference. Notice the __</a:t>
            </a:r>
            <a:r>
              <a:rPr lang="en-US" baseline="0" dirty="0" err="1"/>
              <a:t>mdt</a:t>
            </a:r>
            <a:r>
              <a:rPr lang="en-US" baseline="0" dirty="0"/>
              <a:t>? All custom fields will end with __c. The biggest difference between querying custom objects and CMDT is that when we retrieve our CMDT, we don’t count any of the queries in our SOQL limits and the metadata records are cached, so response should be faster.</a:t>
            </a:r>
          </a:p>
          <a:p>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Now let’s talk about how to retrieve</a:t>
            </a:r>
            <a:r>
              <a:rPr lang="en-US" baseline="0" dirty="0"/>
              <a:t> multiple related CMDTs at the same time. Again, we can use SOQL, this time with a nested query to retrieve the parent and children at the same time. In this example, we are querying </a:t>
            </a:r>
            <a:endParaRPr lang="en-US" dirty="0"/>
          </a:p>
          <a:p>
            <a:endParaRPr lang="en-US" dirty="0"/>
          </a:p>
        </p:txBody>
      </p:sp>
    </p:spTree>
    <p:extLst>
      <p:ext uri="{BB962C8B-B14F-4D97-AF65-F5344CB8AC3E}">
        <p14:creationId xmlns:p14="http://schemas.microsoft.com/office/powerpoint/2010/main" val="189846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Now let’s talk about how to retrieve</a:t>
            </a:r>
            <a:r>
              <a:rPr lang="en-US" baseline="0" dirty="0"/>
              <a:t> multiple related CMDTs at the same time. Again, we can use SOQL, this time with a nested query to retrieve the parent and children at the same time. In this example, we are querying all the States and nested in that are the rates for cities in each state.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Conversely we can use dot notation to query parent information. Here’s an example of how we can flatten out the cities.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Looks totally like SOQL but we are using the </a:t>
            </a:r>
            <a:r>
              <a:rPr lang="en-US" baseline="0" dirty="0" err="1"/>
              <a:t>mdt</a:t>
            </a:r>
            <a:r>
              <a:rPr lang="en-US" baseline="0" dirty="0"/>
              <a:t> suffix for the primary object.</a:t>
            </a:r>
            <a:endParaRPr lang="en-US" dirty="0"/>
          </a:p>
          <a:p>
            <a:endParaRPr lang="en-US" dirty="0"/>
          </a:p>
        </p:txBody>
      </p:sp>
    </p:spTree>
    <p:extLst>
      <p:ext uri="{BB962C8B-B14F-4D97-AF65-F5344CB8AC3E}">
        <p14:creationId xmlns:p14="http://schemas.microsoft.com/office/powerpoint/2010/main" val="667822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a:t>
            </a:r>
            <a:r>
              <a:rPr lang="en-US" baseline="0" dirty="0"/>
              <a:t> the cool things about CMDT is that they let us create relationship to entity definitions. This is great for making our code resilient to changing requirements. Let’s say one of the requirements is to put data into a field. The problem is that you as a developer may not know what field the business will want to use. Let’s see how to use a relationship to a field definition to dynamically get or set values in a field.</a:t>
            </a:r>
            <a:endParaRPr lang="en-US" dirty="0"/>
          </a:p>
          <a:p>
            <a:endParaRPr lang="en-US" dirty="0"/>
          </a:p>
          <a:p>
            <a:r>
              <a:rPr lang="en-US" baseline="0" dirty="0"/>
              <a:t>When we have a field lookup on a CMDT, Salesforce also gives us other bits of information about that field that we can use dot notation to get to field attributes such as Qualified API Name. We can then use that in dynamic Apex to get the value of the field on an object.</a:t>
            </a:r>
          </a:p>
          <a:p>
            <a:endParaRPr lang="en-US" baseline="0" dirty="0"/>
          </a:p>
          <a:p>
            <a:r>
              <a:rPr lang="en-US" baseline="0" dirty="0"/>
              <a:t>Look at </a:t>
            </a:r>
            <a:r>
              <a:rPr lang="en-US" baseline="0" dirty="0" err="1"/>
              <a:t>FieldDefinition</a:t>
            </a:r>
            <a:r>
              <a:rPr lang="en-US" baseline="0" dirty="0"/>
              <a:t> in Tooling API for all the field attribute possible. https://</a:t>
            </a:r>
            <a:r>
              <a:rPr lang="en-US" baseline="0" dirty="0" err="1"/>
              <a:t>developer.salesforce.com</a:t>
            </a:r>
            <a:r>
              <a:rPr lang="en-US" baseline="0" dirty="0"/>
              <a:t>/docs/</a:t>
            </a:r>
            <a:r>
              <a:rPr lang="en-US" baseline="0" dirty="0" err="1"/>
              <a:t>atlas.en-us.api_tooling.meta</a:t>
            </a:r>
            <a:r>
              <a:rPr lang="en-US" baseline="0" dirty="0"/>
              <a:t>/</a:t>
            </a:r>
            <a:r>
              <a:rPr lang="en-US" baseline="0" dirty="0" err="1"/>
              <a:t>api_tooling</a:t>
            </a:r>
            <a:r>
              <a:rPr lang="en-US" baseline="0" dirty="0"/>
              <a:t>/</a:t>
            </a:r>
            <a:r>
              <a:rPr lang="en-US" baseline="0" dirty="0" err="1"/>
              <a:t>tooling_api_objects_fielddefinition.htm</a:t>
            </a:r>
            <a:endParaRPr lang="en-US" dirty="0"/>
          </a:p>
        </p:txBody>
      </p:sp>
    </p:spTree>
    <p:extLst>
      <p:ext uri="{BB962C8B-B14F-4D97-AF65-F5344CB8AC3E}">
        <p14:creationId xmlns:p14="http://schemas.microsoft.com/office/powerpoint/2010/main" val="916185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pop quiz. What types of objects do we have in </a:t>
            </a:r>
            <a:r>
              <a:rPr lang="en-US" dirty="0" err="1"/>
              <a:t>Salesforce</a:t>
            </a:r>
            <a:r>
              <a:rPr lang="en-US" dirty="0"/>
              <a:t>? I'll give</a:t>
            </a:r>
            <a:r>
              <a:rPr lang="en-US" baseline="0" dirty="0"/>
              <a:t> you a hint. There are two of them.</a:t>
            </a:r>
            <a:endParaRPr lang="en-US" dirty="0"/>
          </a:p>
        </p:txBody>
      </p:sp>
    </p:spTree>
    <p:extLst>
      <p:ext uri="{BB962C8B-B14F-4D97-AF65-F5344CB8AC3E}">
        <p14:creationId xmlns:p14="http://schemas.microsoft.com/office/powerpoint/2010/main" val="2981912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and Metadata. Data objects are your accounts, your contacts, the stuff that's for the business and used by your end users.</a:t>
            </a:r>
            <a:r>
              <a:rPr lang="en-US" baseline="0" dirty="0"/>
              <a:t> Your metadata types are the data for the app, and are used primarily by admins. Let's take a closer look.</a:t>
            </a:r>
            <a:endParaRPr lang="en-US" dirty="0"/>
          </a:p>
        </p:txBody>
      </p:sp>
    </p:spTree>
    <p:extLst>
      <p:ext uri="{BB962C8B-B14F-4D97-AF65-F5344CB8AC3E}">
        <p14:creationId xmlns:p14="http://schemas.microsoft.com/office/powerpoint/2010/main" val="884803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a:t>
            </a:r>
            <a:r>
              <a:rPr lang="en-US" baseline="0" dirty="0"/>
              <a:t> data objects, we're all familiar with both standard objects like accounts, contacts, and opportunities, and custom objects, which are whatever data objects you or your admins build in your org to represent your specific operations. I work in the nonprofit space and do a lot with supported housing agencies, so here I might have buildings and apartment units, leases, etc. You might have a custom warranty or invoice object. </a:t>
            </a:r>
            <a:br>
              <a:rPr lang="en-US" baseline="0" dirty="0"/>
            </a:br>
            <a:r>
              <a:rPr lang="en-US" baseline="0" dirty="0"/>
              <a:t>Within metadata, we're all familiar with the standard types like validation rules or translation settings, but only in the last couple years have we had access to custom metadata types, whereby developers and admins can create their own metadata to drive app configuration. There are some examples up here in the yellow cells. If you're thinking these sound a lot like list custom settings, you're sort of right, but custom metadata types go way beyond what list custom settings can do. </a:t>
            </a:r>
            <a:endParaRPr lang="en-US" dirty="0"/>
          </a:p>
        </p:txBody>
      </p:sp>
    </p:spTree>
    <p:extLst>
      <p:ext uri="{BB962C8B-B14F-4D97-AF65-F5344CB8AC3E}">
        <p14:creationId xmlns:p14="http://schemas.microsoft.com/office/powerpoint/2010/main" val="1573236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Custom Metadata Types give</a:t>
            </a:r>
            <a:r>
              <a:rPr lang="en-US" baseline="0" dirty="0"/>
              <a:t> you a lot more power over your app configuration than simple list custom settings. Hierarchy custom settings still have their place, but at this point, there's no excuse for using List Custom Settings anymore. Historically, lots of apps have also used hidden Custom Objects, but that leaves app configuration information in data, not metadata, which makes deployments and sandboxes challenging. Have you ever lost app configuration stored in a Custom Object on a sandbox refresh? </a:t>
            </a:r>
          </a:p>
          <a:p>
            <a:r>
              <a:rPr lang="en-US" baseline="0" dirty="0"/>
              <a:t>We will address a few more of these benefits of Custom Metadata in our demo, so let's keep going. </a:t>
            </a:r>
            <a:endParaRPr lang="en-US" dirty="0"/>
          </a:p>
        </p:txBody>
      </p:sp>
    </p:spTree>
    <p:extLst>
      <p:ext uri="{BB962C8B-B14F-4D97-AF65-F5344CB8AC3E}">
        <p14:creationId xmlns:p14="http://schemas.microsoft.com/office/powerpoint/2010/main" val="3844805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Metadata Types are also really powerful in managed packages;</a:t>
            </a:r>
            <a:r>
              <a:rPr lang="en-US" baseline="0" dirty="0"/>
              <a:t> </a:t>
            </a:r>
            <a:r>
              <a:rPr lang="en-US" dirty="0"/>
              <a:t>you get a lot of control over subscriber </a:t>
            </a:r>
            <a:r>
              <a:rPr lang="en-US" dirty="0" err="1"/>
              <a:t>editability</a:t>
            </a:r>
            <a:r>
              <a:rPr lang="en-US" dirty="0"/>
              <a:t> and visibility. </a:t>
            </a:r>
          </a:p>
        </p:txBody>
      </p:sp>
    </p:spTree>
    <p:extLst>
      <p:ext uri="{BB962C8B-B14F-4D97-AF65-F5344CB8AC3E}">
        <p14:creationId xmlns:p14="http://schemas.microsoft.com/office/powerpoint/2010/main" val="3031538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of Spring '17, we have entity relationships on custom metadata. With the first version of CMDTs, developers had to use text fields and match </a:t>
            </a:r>
            <a:r>
              <a:rPr lang="en-US" baseline="0" dirty="0" err="1"/>
              <a:t>api</a:t>
            </a:r>
            <a:r>
              <a:rPr lang="en-US" baseline="0" dirty="0"/>
              <a:t> names based on strings. This got the job done, but was obviously quite error-prone. Now, we can look up directly to an Object or Field, or to another Custom Metadata Type. Let's take a look at what that looks like.</a:t>
            </a:r>
            <a:endParaRPr lang="en-US" dirty="0"/>
          </a:p>
        </p:txBody>
      </p:sp>
    </p:spTree>
    <p:extLst>
      <p:ext uri="{BB962C8B-B14F-4D97-AF65-F5344CB8AC3E}">
        <p14:creationId xmlns:p14="http://schemas.microsoft.com/office/powerpoint/2010/main" val="1962280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we have a Custom Metadata Type that stores review times</a:t>
            </a:r>
            <a:r>
              <a:rPr lang="en-US" baseline="0" dirty="0"/>
              <a:t> under an SLA for different objects. An issue related to an Account has an SLA review time of 48 hours, an issue related to a Lead has a review time of 24 hours, and an issue related to an Invoice has a review time of 12 hours. That MDR field is not a text field </a:t>
            </a:r>
            <a:r>
              <a:rPr lang="mr-IN" baseline="0" dirty="0"/>
              <a:t>–</a:t>
            </a:r>
            <a:r>
              <a:rPr lang="en-US" baseline="0" dirty="0"/>
              <a:t> that's an entity relationship that looks up directly to an object. To be clear, that's not an Account *record* it's looking up to, that's the Account object itself. Likewise for Lead and Invoice. </a:t>
            </a:r>
            <a:br>
              <a:rPr lang="en-US" baseline="0" dirty="0"/>
            </a:br>
            <a:r>
              <a:rPr lang="en-US" baseline="0" dirty="0"/>
              <a:t>This is a prime example of a use case for custom metadata over just hard coding these numbers in your code. What if the SLA policies change? Would you rather have to go find references to these numbers in your code and fix them and update your tests and all </a:t>
            </a:r>
            <a:r>
              <a:rPr lang="en-US" baseline="0" dirty="0" err="1"/>
              <a:t>thes</a:t>
            </a:r>
            <a:r>
              <a:rPr lang="en-US" baseline="0" dirty="0"/>
              <a:t> rest? or would you rather let your org's admin simply update a few metadata records? </a:t>
            </a:r>
            <a:endParaRPr lang="en-US" dirty="0"/>
          </a:p>
        </p:txBody>
      </p:sp>
    </p:spTree>
    <p:extLst>
      <p:ext uri="{BB962C8B-B14F-4D97-AF65-F5344CB8AC3E}">
        <p14:creationId xmlns:p14="http://schemas.microsoft.com/office/powerpoint/2010/main" val="2423445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We can do this with fields, too. In this case, we have Custom Metadata records looking up to an object, that's the orange connection there, and then also looking up to a specific field on that object. Not a field value on a specific record, but the field itself as metadata.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Again, this used to be achieved with text fields and matching </a:t>
            </a:r>
            <a:r>
              <a:rPr lang="en-US" baseline="0" dirty="0" err="1"/>
              <a:t>api</a:t>
            </a:r>
            <a:r>
              <a:rPr lang="en-US" baseline="0" dirty="0"/>
              <a:t> names, but now we can use direct entity relationship lookups. </a:t>
            </a:r>
            <a:endParaRPr lang="en-US" dirty="0"/>
          </a:p>
        </p:txBody>
      </p:sp>
    </p:spTree>
    <p:extLst>
      <p:ext uri="{BB962C8B-B14F-4D97-AF65-F5344CB8AC3E}">
        <p14:creationId xmlns:p14="http://schemas.microsoft.com/office/powerpoint/2010/main" val="29795167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jpeg"/><Relationship Id="rId16"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 A">
    <p:bg>
      <p:bgPr>
        <a:solidFill>
          <a:srgbClr val="178BD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6" y="572"/>
            <a:ext cx="12189580" cy="6855962"/>
          </a:xfrm>
          <a:prstGeom prst="rect">
            <a:avLst/>
          </a:prstGeom>
        </p:spPr>
      </p:pic>
      <p:sp>
        <p:nvSpPr>
          <p:cNvPr id="2" name="Title 1"/>
          <p:cNvSpPr>
            <a:spLocks noGrp="1"/>
          </p:cNvSpPr>
          <p:nvPr userDrawn="1">
            <p:ph type="ctrTitle"/>
          </p:nvPr>
        </p:nvSpPr>
        <p:spPr>
          <a:xfrm>
            <a:off x="810806" y="343743"/>
            <a:ext cx="7708159" cy="1298448"/>
          </a:xfrm>
        </p:spPr>
        <p:txBody>
          <a:bodyPr>
            <a:noAutofit/>
          </a:bodyPr>
          <a:lstStyle>
            <a:lvl1pPr marL="0" indent="0" algn="l">
              <a:lnSpc>
                <a:spcPct val="90000"/>
              </a:lnSpc>
              <a:tabLst/>
              <a:defRPr sz="3600" b="1" spc="0">
                <a:solidFill>
                  <a:schemeClr val="bg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822995" y="1663649"/>
            <a:ext cx="7695970"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bg1"/>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822995" y="2794093"/>
            <a:ext cx="7695971"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bg1"/>
                </a:solidFill>
                <a:latin typeface="Salesforce Sans Light" charset="0"/>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822995" y="2526981"/>
            <a:ext cx="7695970" cy="247406"/>
          </a:xfrm>
        </p:spPr>
        <p:txBody>
          <a:bodyPr/>
          <a:lstStyle>
            <a:lvl1pPr algn="l">
              <a:lnSpc>
                <a:spcPct val="95000"/>
              </a:lnSpc>
              <a:spcBef>
                <a:spcPts val="0"/>
              </a:spcBef>
              <a:defRPr sz="1600" b="0" baseline="0">
                <a:solidFill>
                  <a:schemeClr val="bg1"/>
                </a:solidFill>
              </a:defRPr>
            </a:lvl1pPr>
          </a:lstStyle>
          <a:p>
            <a:r>
              <a:rPr lang="en-US" dirty="0"/>
              <a:t>Name of Presenter</a:t>
            </a:r>
            <a:r>
              <a:rPr lang="en-US" baseline="0" dirty="0"/>
              <a:t>, Title</a:t>
            </a:r>
          </a:p>
        </p:txBody>
      </p:sp>
      <p:pic>
        <p:nvPicPr>
          <p:cNvPr id="12" name="pasted-image.pdf"/>
          <p:cNvPicPr>
            <a:picLocks noChangeAspect="1"/>
          </p:cNvPicPr>
          <p:nvPr userDrawn="1"/>
        </p:nvPicPr>
        <p:blipFill>
          <a:blip r:embed="rId3">
            <a:extLst/>
          </a:blip>
          <a:stretch>
            <a:fillRect/>
          </a:stretch>
        </p:blipFill>
        <p:spPr>
          <a:xfrm>
            <a:off x="10730734" y="5737688"/>
            <a:ext cx="1188720" cy="832041"/>
          </a:xfrm>
          <a:prstGeom prst="rect">
            <a:avLst/>
          </a:prstGeom>
          <a:ln w="12700">
            <a:miter lim="400000"/>
          </a:ln>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66391" y="4390478"/>
            <a:ext cx="2861769" cy="2402986"/>
          </a:xfrm>
          <a:prstGeom prst="rect">
            <a:avLst/>
          </a:prstGeom>
        </p:spPr>
      </p:pic>
    </p:spTree>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w Fores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4990"/>
            <a:ext cx="12192000" cy="6858000"/>
          </a:xfrm>
          <a:prstGeom prst="rect">
            <a:avLst/>
          </a:prstGeom>
        </p:spPr>
      </p:pic>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427473"/>
          </a:xfrm>
        </p:spPr>
        <p:txBody>
          <a:bodyPr/>
          <a:lstStyle>
            <a:lvl1pPr>
              <a:lnSpc>
                <a:spcPct val="100000"/>
              </a:lnSpc>
              <a:spcBef>
                <a:spcPts val="1100"/>
              </a:spcBef>
              <a:spcAft>
                <a:spcPts val="300"/>
              </a:spcAft>
              <a:defRPr/>
            </a:lvl1pPr>
            <a:lvl2pPr>
              <a:lnSpc>
                <a:spcPct val="100000"/>
              </a:lnSpc>
              <a:spcAft>
                <a:spcPts val="6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pic>
        <p:nvPicPr>
          <p:cNvPr id="8" name="Picture 23" descr="Picture 23"/>
          <p:cNvPicPr>
            <a:picLocks noChangeAspect="1"/>
          </p:cNvPicPr>
          <p:nvPr userDrawn="1"/>
        </p:nvPicPr>
        <p:blipFill>
          <a:blip r:embed="rId3">
            <a:extLst/>
          </a:blip>
          <a:stretch>
            <a:fillRect/>
          </a:stretch>
        </p:blipFill>
        <p:spPr>
          <a:xfrm>
            <a:off x="11320472" y="6257915"/>
            <a:ext cx="616302" cy="431413"/>
          </a:xfrm>
          <a:prstGeom prst="rect">
            <a:avLst/>
          </a:prstGeom>
          <a:ln w="12700">
            <a:miter lim="400000"/>
          </a:ln>
        </p:spPr>
      </p:pic>
      <p:sp>
        <p:nvSpPr>
          <p:cNvPr id="9" name="Footer Placeholder 3"/>
          <p:cNvSpPr>
            <a:spLocks noGrp="1"/>
          </p:cNvSpPr>
          <p:nvPr>
            <p:ph type="ftr" sz="quarter" idx="17"/>
          </p:nvPr>
        </p:nvSpPr>
        <p:spPr>
          <a:xfrm>
            <a:off x="577850" y="6410462"/>
            <a:ext cx="8870949" cy="213858"/>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811303096"/>
      </p:ext>
    </p:extLst>
  </p:cSld>
  <p:clrMapOvr>
    <a:masterClrMapping/>
  </p:clrMapOvr>
  <p:transition spd="med">
    <p:fade/>
  </p:transition>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dium Forest - Mountain Lef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499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2230197"/>
          </a:xfrm>
        </p:spPr>
        <p:txBody>
          <a:bodyPr/>
          <a:lstStyle>
            <a:lvl1pPr>
              <a:lnSpc>
                <a:spcPct val="100000"/>
              </a:lnSpc>
              <a:spcBef>
                <a:spcPts val="1100"/>
              </a:spcBef>
              <a:spcAft>
                <a:spcPts val="300"/>
              </a:spcAft>
              <a:defRPr/>
            </a:lvl1pPr>
            <a:lvl2pPr>
              <a:lnSpc>
                <a:spcPct val="100000"/>
              </a:lnSpc>
              <a:spcAft>
                <a:spcPts val="6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pic>
        <p:nvPicPr>
          <p:cNvPr id="9" name="Picture 23" descr="Picture 23"/>
          <p:cNvPicPr>
            <a:picLocks noChangeAspect="1"/>
          </p:cNvPicPr>
          <p:nvPr userDrawn="1"/>
        </p:nvPicPr>
        <p:blipFill>
          <a:blip r:embed="rId3">
            <a:extLst/>
          </a:blip>
          <a:stretch>
            <a:fillRect/>
          </a:stretch>
        </p:blipFill>
        <p:spPr>
          <a:xfrm>
            <a:off x="11320472" y="6257915"/>
            <a:ext cx="616302" cy="431413"/>
          </a:xfrm>
          <a:prstGeom prst="rect">
            <a:avLst/>
          </a:prstGeom>
          <a:ln w="12700">
            <a:miter lim="400000"/>
          </a:ln>
        </p:spPr>
      </p:pic>
      <p:sp>
        <p:nvSpPr>
          <p:cNvPr id="10" name="Footer Placeholder 3"/>
          <p:cNvSpPr>
            <a:spLocks noGrp="1"/>
          </p:cNvSpPr>
          <p:nvPr>
            <p:ph type="ftr" sz="quarter" idx="17"/>
          </p:nvPr>
        </p:nvSpPr>
        <p:spPr>
          <a:xfrm>
            <a:off x="577850" y="6410462"/>
            <a:ext cx="8870949" cy="213858"/>
          </a:xfrm>
        </p:spPr>
        <p:txBody>
          <a:bodyPr/>
          <a:lstStyle>
            <a:lvl1pPr>
              <a:defRPr>
                <a:solidFill>
                  <a:schemeClr val="bg2"/>
                </a:solidFill>
              </a:defRPr>
            </a:lvl1pPr>
          </a:lstStyle>
          <a:p>
            <a:endParaRPr lang="en-US" dirty="0"/>
          </a:p>
        </p:txBody>
      </p:sp>
    </p:spTree>
    <p:extLst/>
  </p:cSld>
  <p:clrMapOvr>
    <a:masterClrMapping/>
  </p:clrMapOvr>
  <p:transition spd="med">
    <p:fade/>
  </p:transition>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dium Forest - Mountain Righ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4991"/>
            <a:ext cx="12191996" cy="6857997"/>
          </a:xfrm>
          <a:prstGeom prst="rect">
            <a:avLst/>
          </a:prstGeom>
          <a:noFill/>
          <a:ln>
            <a:noFill/>
          </a:ln>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499" y="1764286"/>
            <a:ext cx="10582053" cy="3153153"/>
          </a:xfrm>
        </p:spPr>
        <p:txBody>
          <a:bodyPr/>
          <a:lstStyle>
            <a:lvl1pPr>
              <a:lnSpc>
                <a:spcPct val="100000"/>
              </a:lnSpc>
              <a:spcBef>
                <a:spcPts val="1100"/>
              </a:spcBef>
              <a:spcAft>
                <a:spcPts val="300"/>
              </a:spcAft>
              <a:defRPr/>
            </a:lvl1pPr>
            <a:lvl2pPr>
              <a:lnSpc>
                <a:spcPct val="100000"/>
              </a:lnSpc>
              <a:spcAft>
                <a:spcPts val="6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pic>
        <p:nvPicPr>
          <p:cNvPr id="8" name="Picture 23" descr="Picture 23"/>
          <p:cNvPicPr>
            <a:picLocks noChangeAspect="1"/>
          </p:cNvPicPr>
          <p:nvPr userDrawn="1"/>
        </p:nvPicPr>
        <p:blipFill>
          <a:blip r:embed="rId3">
            <a:extLst/>
          </a:blip>
          <a:stretch>
            <a:fillRect/>
          </a:stretch>
        </p:blipFill>
        <p:spPr>
          <a:xfrm>
            <a:off x="11320472" y="6257915"/>
            <a:ext cx="616302" cy="431413"/>
          </a:xfrm>
          <a:prstGeom prst="rect">
            <a:avLst/>
          </a:prstGeom>
          <a:ln w="12700">
            <a:miter lim="400000"/>
          </a:ln>
        </p:spPr>
      </p:pic>
      <p:sp>
        <p:nvSpPr>
          <p:cNvPr id="9" name="Footer Placeholder 3"/>
          <p:cNvSpPr>
            <a:spLocks noGrp="1"/>
          </p:cNvSpPr>
          <p:nvPr>
            <p:ph type="ftr" sz="quarter" idx="17"/>
          </p:nvPr>
        </p:nvSpPr>
        <p:spPr>
          <a:xfrm>
            <a:off x="577850" y="6410462"/>
            <a:ext cx="8870949" cy="213858"/>
          </a:xfrm>
        </p:spPr>
        <p:txBody>
          <a:bodyPr/>
          <a:lstStyle>
            <a:lvl1pPr>
              <a:defRPr>
                <a:solidFill>
                  <a:schemeClr val="bg2"/>
                </a:solidFill>
              </a:defRPr>
            </a:lvl1pPr>
          </a:lstStyle>
          <a:p>
            <a:endParaRPr lang="en-US" dirty="0"/>
          </a:p>
        </p:txBody>
      </p:sp>
    </p:spTree>
    <p:extLst/>
  </p:cSld>
  <p:clrMapOvr>
    <a:masterClrMapping/>
  </p:clrMapOvr>
  <p:transition spd="med">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Medium Forest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 y="16776"/>
            <a:ext cx="12188819" cy="6856210"/>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pic>
        <p:nvPicPr>
          <p:cNvPr id="7" name="Picture 23" descr="Picture 23"/>
          <p:cNvPicPr>
            <a:picLocks noChangeAspect="1"/>
          </p:cNvPicPr>
          <p:nvPr userDrawn="1"/>
        </p:nvPicPr>
        <p:blipFill>
          <a:blip r:embed="rId3">
            <a:extLst/>
          </a:blip>
          <a:stretch>
            <a:fillRect/>
          </a:stretch>
        </p:blipFill>
        <p:spPr>
          <a:xfrm>
            <a:off x="11320472" y="6257915"/>
            <a:ext cx="616302" cy="431413"/>
          </a:xfrm>
          <a:prstGeom prst="rect">
            <a:avLst/>
          </a:prstGeom>
          <a:ln w="12700">
            <a:miter lim="400000"/>
          </a:ln>
        </p:spPr>
      </p:pic>
      <p:sp>
        <p:nvSpPr>
          <p:cNvPr id="9" name="Footer Placeholder 3"/>
          <p:cNvSpPr>
            <a:spLocks noGrp="1"/>
          </p:cNvSpPr>
          <p:nvPr>
            <p:ph type="ftr" sz="quarter" idx="17"/>
          </p:nvPr>
        </p:nvSpPr>
        <p:spPr>
          <a:xfrm>
            <a:off x="577850" y="6410462"/>
            <a:ext cx="8870949" cy="213858"/>
          </a:xfrm>
        </p:spPr>
        <p:txBody>
          <a:bodyPr/>
          <a:lstStyle>
            <a:lvl1pPr>
              <a:defRPr>
                <a:solidFill>
                  <a:schemeClr val="bg2"/>
                </a:solidFill>
              </a:defRPr>
            </a:lvl1pPr>
          </a:lstStyle>
          <a:p>
            <a:endParaRPr lang="en-US" dirty="0"/>
          </a:p>
        </p:txBody>
      </p:sp>
    </p:spTree>
    <p:extLst/>
  </p:cSld>
  <p:clrMapOvr>
    <a:masterClrMapping/>
  </p:clrMapOvr>
  <p:transition spd="med">
    <p:fade/>
  </p:transition>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Medium Forest - Crac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 y="16779"/>
            <a:ext cx="12188817" cy="6856210"/>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pic>
        <p:nvPicPr>
          <p:cNvPr id="9" name="Picture 23" descr="Picture 23"/>
          <p:cNvPicPr>
            <a:picLocks noChangeAspect="1"/>
          </p:cNvPicPr>
          <p:nvPr userDrawn="1"/>
        </p:nvPicPr>
        <p:blipFill>
          <a:blip r:embed="rId3">
            <a:extLst/>
          </a:blip>
          <a:stretch>
            <a:fillRect/>
          </a:stretch>
        </p:blipFill>
        <p:spPr>
          <a:xfrm>
            <a:off x="11320472" y="6257915"/>
            <a:ext cx="616302" cy="431413"/>
          </a:xfrm>
          <a:prstGeom prst="rect">
            <a:avLst/>
          </a:prstGeom>
          <a:ln w="12700">
            <a:miter lim="400000"/>
          </a:ln>
        </p:spPr>
      </p:pic>
      <p:sp>
        <p:nvSpPr>
          <p:cNvPr id="10" name="Footer Placeholder 3"/>
          <p:cNvSpPr>
            <a:spLocks noGrp="1"/>
          </p:cNvSpPr>
          <p:nvPr>
            <p:ph type="ftr" sz="quarter" idx="17"/>
          </p:nvPr>
        </p:nvSpPr>
        <p:spPr>
          <a:xfrm>
            <a:off x="577850" y="6410462"/>
            <a:ext cx="8870949" cy="213858"/>
          </a:xfrm>
        </p:spPr>
        <p:txBody>
          <a:bodyPr/>
          <a:lstStyle>
            <a:lvl1pPr>
              <a:defRPr>
                <a:solidFill>
                  <a:schemeClr val="bg2"/>
                </a:solidFill>
              </a:defRPr>
            </a:lvl1pPr>
          </a:lstStyle>
          <a:p>
            <a:endParaRPr lang="en-US" dirty="0"/>
          </a:p>
        </p:txBody>
      </p:sp>
    </p:spTree>
    <p:extLst/>
  </p:cSld>
  <p:clrMapOvr>
    <a:masterClrMapping/>
  </p:clrMapOvr>
  <p:transition spd="med">
    <p:fade/>
  </p:transition>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th - Mountai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474" y="29980"/>
            <a:ext cx="12165351" cy="6843009"/>
          </a:xfrm>
          <a:prstGeom prst="rect">
            <a:avLst/>
          </a:prstGeom>
        </p:spPr>
      </p:pic>
      <p:sp>
        <p:nvSpPr>
          <p:cNvPr id="7" name="Title Placeholder 1"/>
          <p:cNvSpPr>
            <a:spLocks noGrp="1"/>
          </p:cNvSpPr>
          <p:nvPr userDrawn="1">
            <p:ph type="title"/>
          </p:nvPr>
        </p:nvSpPr>
        <p:spPr>
          <a:xfrm>
            <a:off x="571500" y="75695"/>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08766"/>
          </a:xfrm>
        </p:spPr>
        <p:txBody>
          <a:bodyPr/>
          <a:lstStyle>
            <a:lvl1pPr>
              <a:lnSpc>
                <a:spcPct val="100000"/>
              </a:lnSpc>
              <a:spcBef>
                <a:spcPts val="1100"/>
              </a:spcBef>
              <a:spcAft>
                <a:spcPts val="300"/>
              </a:spcAft>
              <a:defRPr/>
            </a:lvl1pPr>
            <a:lvl2pPr>
              <a:lnSpc>
                <a:spcPct val="100000"/>
              </a:lnSpc>
              <a:spcAft>
                <a:spcPts val="6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pic>
        <p:nvPicPr>
          <p:cNvPr id="9" name="Picture 23" descr="Picture 23"/>
          <p:cNvPicPr>
            <a:picLocks noChangeAspect="1"/>
          </p:cNvPicPr>
          <p:nvPr userDrawn="1"/>
        </p:nvPicPr>
        <p:blipFill>
          <a:blip r:embed="rId3">
            <a:extLst/>
          </a:blip>
          <a:stretch>
            <a:fillRect/>
          </a:stretch>
        </p:blipFill>
        <p:spPr>
          <a:xfrm>
            <a:off x="11320472" y="6257915"/>
            <a:ext cx="616302" cy="431413"/>
          </a:xfrm>
          <a:prstGeom prst="rect">
            <a:avLst/>
          </a:prstGeom>
          <a:ln w="12700">
            <a:miter lim="400000"/>
          </a:ln>
        </p:spPr>
      </p:pic>
      <p:sp>
        <p:nvSpPr>
          <p:cNvPr id="11"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cSld>
  <p:clrMapOvr>
    <a:masterClrMapping/>
  </p:clrMapOvr>
  <p:transition spd="med">
    <p:fade/>
  </p:transition>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ird Split - Left">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3713"/>
            <a:ext cx="3299490" cy="4224338"/>
          </a:xfrm>
        </p:spPr>
        <p:txBody>
          <a:bodyPr/>
          <a:lstStyle>
            <a:lvl1pPr>
              <a:lnSpc>
                <a:spcPct val="100000"/>
              </a:lnSpc>
              <a:spcBef>
                <a:spcPts val="1200"/>
              </a:spcBef>
              <a:spcAft>
                <a:spcPts val="200"/>
              </a:spcAft>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75075"/>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Content Placeholder 6"/>
          <p:cNvSpPr>
            <a:spLocks noGrp="1"/>
          </p:cNvSpPr>
          <p:nvPr>
            <p:ph sz="quarter" idx="13"/>
          </p:nvPr>
        </p:nvSpPr>
        <p:spPr>
          <a:xfrm>
            <a:off x="4413476" y="1763713"/>
            <a:ext cx="7189471"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0"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2"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cxnSp>
        <p:nvCxnSpPr>
          <p:cNvPr id="13" name="Straight Connector 12"/>
          <p:cNvCxnSpPr/>
          <p:nvPr userDrawn="1"/>
        </p:nvCxnSpPr>
        <p:spPr>
          <a:xfrm flipV="1">
            <a:off x="4082011" y="1765301"/>
            <a:ext cx="0" cy="4222613"/>
          </a:xfrm>
          <a:prstGeom prst="line">
            <a:avLst/>
          </a:prstGeom>
          <a:ln w="9525" cmpd="sng">
            <a:solidFill>
              <a:schemeClr val="bg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cSld>
  <p:clrMapOvr>
    <a:masterClrMapping/>
  </p:clrMapOvr>
  <p:transition spd="med">
    <p:fade/>
  </p:transition>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ird Split - Right">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8352258" y="1763713"/>
            <a:ext cx="3266655" cy="4224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75075"/>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Content Placeholder 6"/>
          <p:cNvSpPr>
            <a:spLocks noGrp="1"/>
          </p:cNvSpPr>
          <p:nvPr>
            <p:ph sz="quarter" idx="13"/>
          </p:nvPr>
        </p:nvSpPr>
        <p:spPr>
          <a:xfrm>
            <a:off x="571499" y="1763713"/>
            <a:ext cx="7189471" cy="4224201"/>
          </a:xfrm>
        </p:spPr>
        <p:txBody>
          <a:bodyPr/>
          <a:lstStyle>
            <a:lvl1pPr>
              <a:lnSpc>
                <a:spcPct val="100000"/>
              </a:lnSpc>
              <a:defRPr/>
            </a:lvl1pPr>
            <a:lvl2pPr>
              <a:lnSpc>
                <a:spcPct val="100000"/>
              </a:lnSpc>
              <a:spcAft>
                <a:spcPts val="6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0"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cxnSp>
        <p:nvCxnSpPr>
          <p:cNvPr id="13" name="Straight Connector 12"/>
          <p:cNvCxnSpPr/>
          <p:nvPr userDrawn="1"/>
        </p:nvCxnSpPr>
        <p:spPr>
          <a:xfrm flipV="1">
            <a:off x="8008552" y="1765301"/>
            <a:ext cx="0" cy="4222613"/>
          </a:xfrm>
          <a:prstGeom prst="line">
            <a:avLst/>
          </a:prstGeom>
          <a:ln w="9525" cmpd="sng">
            <a:solidFill>
              <a:schemeClr val="bg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cSld>
  <p:clrMapOvr>
    <a:masterClrMapping/>
  </p:clrMapOvr>
  <p:transition spd="med">
    <p:fade/>
  </p:transition>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peaker Slide ">
    <p:bg>
      <p:bgPr>
        <a:gradFill>
          <a:gsLst>
            <a:gs pos="0">
              <a:srgbClr val="118ED9"/>
            </a:gs>
            <a:gs pos="50000">
              <a:srgbClr val="4CC0D9"/>
            </a:gs>
            <a:gs pos="100000">
              <a:srgbClr val="41DBA0"/>
            </a:gs>
          </a:gsLst>
          <a:lin ang="5400000" scaled="0"/>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51" name="Text Placeholder 17"/>
          <p:cNvSpPr>
            <a:spLocks noGrp="1"/>
          </p:cNvSpPr>
          <p:nvPr>
            <p:ph type="body" sz="quarter" idx="13" hasCustomPrompt="1"/>
          </p:nvPr>
        </p:nvSpPr>
        <p:spPr>
          <a:xfrm>
            <a:off x="453614" y="3228950"/>
            <a:ext cx="2148625" cy="498574"/>
          </a:xfrm>
        </p:spPr>
        <p:txBody>
          <a:bodyPr lIns="0" tIns="0" rIns="0" bIns="0" anchor="b">
            <a:noAutofit/>
          </a:bodyPr>
          <a:lstStyle>
            <a:lvl1pPr marL="0" indent="0" algn="ctr">
              <a:buClr>
                <a:schemeClr val="bg1"/>
              </a:buClr>
              <a:buNone/>
              <a:defRPr lang="en-US" sz="1400" b="1" kern="1200" spc="0" dirty="0">
                <a:solidFill>
                  <a:schemeClr val="tx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56" name="Text Placeholder 17"/>
          <p:cNvSpPr>
            <a:spLocks noGrp="1"/>
          </p:cNvSpPr>
          <p:nvPr>
            <p:ph type="body" sz="quarter" idx="18" hasCustomPrompt="1"/>
          </p:nvPr>
        </p:nvSpPr>
        <p:spPr>
          <a:xfrm>
            <a:off x="2809073" y="3832325"/>
            <a:ext cx="2071010" cy="850824"/>
          </a:xfrm>
        </p:spPr>
        <p:txBody>
          <a:bodyPr vert="horz" lIns="9144" tIns="0" rIns="0" bIns="0" rtlCol="0" anchor="t">
            <a:noAutofit/>
          </a:bodyPr>
          <a:lstStyle>
            <a:lvl1pPr algn="ctr">
              <a:spcBef>
                <a:spcPts val="600"/>
              </a:spcBef>
              <a:defRPr lang="en-US" sz="1200" spc="0" dirty="0" smtClean="0">
                <a:solidFill>
                  <a:schemeClr val="tx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7" name="Text Placeholder 17"/>
          <p:cNvSpPr>
            <a:spLocks noGrp="1"/>
          </p:cNvSpPr>
          <p:nvPr>
            <p:ph type="body" sz="quarter" idx="19" hasCustomPrompt="1"/>
          </p:nvPr>
        </p:nvSpPr>
        <p:spPr>
          <a:xfrm>
            <a:off x="5125651" y="3832325"/>
            <a:ext cx="2068626" cy="850824"/>
          </a:xfrm>
        </p:spPr>
        <p:txBody>
          <a:bodyPr vert="horz" lIns="9144" tIns="0" rIns="0" bIns="0" rtlCol="0" anchor="t">
            <a:noAutofit/>
          </a:bodyPr>
          <a:lstStyle>
            <a:lvl1pPr algn="ctr">
              <a:spcBef>
                <a:spcPts val="600"/>
              </a:spcBef>
              <a:defRPr lang="en-US" sz="1200" spc="0" dirty="0" smtClean="0">
                <a:solidFill>
                  <a:schemeClr val="tx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9" name="Text Placeholder 17"/>
          <p:cNvSpPr>
            <a:spLocks noGrp="1"/>
          </p:cNvSpPr>
          <p:nvPr>
            <p:ph type="body" sz="quarter" idx="21" hasCustomPrompt="1"/>
          </p:nvPr>
        </p:nvSpPr>
        <p:spPr>
          <a:xfrm>
            <a:off x="2779336" y="3228950"/>
            <a:ext cx="2148625" cy="498574"/>
          </a:xfrm>
        </p:spPr>
        <p:txBody>
          <a:bodyPr lIns="0" tIns="0" rIns="0" bIns="0" anchor="b">
            <a:noAutofit/>
          </a:bodyPr>
          <a:lstStyle>
            <a:lvl1pPr marL="0" indent="0" algn="ctr">
              <a:buClr>
                <a:schemeClr val="bg1"/>
              </a:buClr>
              <a:buNone/>
              <a:defRPr lang="en-US" sz="1400" b="1" kern="1200" spc="0" dirty="0">
                <a:solidFill>
                  <a:schemeClr val="tx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0" name="Text Placeholder 17"/>
          <p:cNvSpPr>
            <a:spLocks noGrp="1"/>
          </p:cNvSpPr>
          <p:nvPr>
            <p:ph type="body" sz="quarter" idx="22" hasCustomPrompt="1"/>
          </p:nvPr>
        </p:nvSpPr>
        <p:spPr>
          <a:xfrm>
            <a:off x="5083105" y="3228950"/>
            <a:ext cx="2148625" cy="498574"/>
          </a:xfrm>
        </p:spPr>
        <p:txBody>
          <a:bodyPr lIns="0" tIns="0" rIns="0" bIns="0" anchor="b">
            <a:noAutofit/>
          </a:bodyPr>
          <a:lstStyle>
            <a:lvl1pPr marL="0" indent="0" algn="ctr">
              <a:buClr>
                <a:schemeClr val="bg1"/>
              </a:buClr>
              <a:buNone/>
              <a:defRPr lang="en-US" sz="1400" b="1" kern="1200" spc="0" dirty="0">
                <a:solidFill>
                  <a:schemeClr val="tx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2" name="Picture Placeholder 4"/>
          <p:cNvSpPr>
            <a:spLocks noGrp="1"/>
          </p:cNvSpPr>
          <p:nvPr>
            <p:ph type="pic" sz="quarter" idx="24"/>
          </p:nvPr>
        </p:nvSpPr>
        <p:spPr>
          <a:xfrm>
            <a:off x="593603" y="1364188"/>
            <a:ext cx="1868646" cy="1864762"/>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3" name="Picture Placeholder 4"/>
          <p:cNvSpPr>
            <a:spLocks noGrp="1"/>
          </p:cNvSpPr>
          <p:nvPr>
            <p:ph type="pic" sz="quarter" idx="25"/>
          </p:nvPr>
        </p:nvSpPr>
        <p:spPr>
          <a:xfrm>
            <a:off x="2912467" y="1364188"/>
            <a:ext cx="1868646" cy="1864762"/>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4" name="Picture Placeholder 4"/>
          <p:cNvSpPr>
            <a:spLocks noGrp="1"/>
          </p:cNvSpPr>
          <p:nvPr>
            <p:ph type="pic" sz="quarter" idx="26"/>
          </p:nvPr>
        </p:nvSpPr>
        <p:spPr>
          <a:xfrm>
            <a:off x="5192105" y="1364188"/>
            <a:ext cx="1868646" cy="1864762"/>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4" name="Text Placeholder 3"/>
          <p:cNvSpPr>
            <a:spLocks noGrp="1"/>
          </p:cNvSpPr>
          <p:nvPr>
            <p:ph type="body" sz="quarter" idx="28" hasCustomPrompt="1"/>
          </p:nvPr>
        </p:nvSpPr>
        <p:spPr>
          <a:xfrm>
            <a:off x="492347" y="3832325"/>
            <a:ext cx="2071158" cy="850824"/>
          </a:xfrm>
        </p:spPr>
        <p:txBody>
          <a:bodyPr lIns="9144" anchor="t"/>
          <a:lstStyle>
            <a:lvl1pPr algn="ctr">
              <a:spcBef>
                <a:spcPts val="600"/>
              </a:spcBef>
              <a:defRPr sz="1200" spc="0" baseline="0">
                <a:solidFill>
                  <a:schemeClr val="tx2"/>
                </a:solidFill>
              </a:defRPr>
            </a:lvl1pPr>
            <a:lvl2pPr marL="0" indent="0" algn="ctr">
              <a:buClr>
                <a:schemeClr val="bg1"/>
              </a:buClr>
              <a:buNone/>
              <a:defRPr sz="1200" spc="0">
                <a:solidFill>
                  <a:schemeClr val="tx2"/>
                </a:solidFill>
              </a:defRPr>
            </a:lvl2pPr>
            <a:lvl3pPr marL="228600" indent="-6350">
              <a:buNone/>
              <a:defRPr sz="1400" spc="0" baseline="0">
                <a:solidFill>
                  <a:schemeClr val="bg1"/>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a:t>Title and Email</a:t>
            </a:r>
          </a:p>
        </p:txBody>
      </p:sp>
      <p:sp>
        <p:nvSpPr>
          <p:cNvPr id="2" name="Title 1"/>
          <p:cNvSpPr>
            <a:spLocks noGrp="1"/>
          </p:cNvSpPr>
          <p:nvPr>
            <p:ph type="title" hasCustomPrompt="1"/>
          </p:nvPr>
        </p:nvSpPr>
        <p:spPr>
          <a:xfrm>
            <a:off x="571503" y="75075"/>
            <a:ext cx="11045825" cy="990600"/>
          </a:xfrm>
        </p:spPr>
        <p:txBody>
          <a:bodyPr/>
          <a:lstStyle>
            <a:lvl1pPr>
              <a:defRPr baseline="0">
                <a:solidFill>
                  <a:schemeClr val="tx2"/>
                </a:solidFill>
              </a:defRPr>
            </a:lvl1pPr>
          </a:lstStyle>
          <a:p>
            <a:r>
              <a:rPr lang="en-US" dirty="0"/>
              <a:t>Chapter or Panelist Slide Title </a:t>
            </a:r>
            <a:r>
              <a:rPr lang="mr-IN" dirty="0"/>
              <a:t>–</a:t>
            </a:r>
            <a:r>
              <a:rPr lang="en-US" dirty="0"/>
              <a:t> 5 People</a:t>
            </a:r>
          </a:p>
        </p:txBody>
      </p:sp>
      <p:sp>
        <p:nvSpPr>
          <p:cNvPr id="15" name="Text Placeholder 17"/>
          <p:cNvSpPr>
            <a:spLocks noGrp="1"/>
          </p:cNvSpPr>
          <p:nvPr>
            <p:ph type="body" sz="quarter" idx="29" hasCustomPrompt="1"/>
          </p:nvPr>
        </p:nvSpPr>
        <p:spPr>
          <a:xfrm>
            <a:off x="7439845" y="3832325"/>
            <a:ext cx="2071010" cy="850824"/>
          </a:xfrm>
        </p:spPr>
        <p:txBody>
          <a:bodyPr vert="horz" lIns="9144" tIns="0" rIns="0" bIns="0" rtlCol="0" anchor="t">
            <a:noAutofit/>
          </a:bodyPr>
          <a:lstStyle>
            <a:lvl1pPr algn="ctr">
              <a:spcBef>
                <a:spcPts val="600"/>
              </a:spcBef>
              <a:defRPr lang="en-US" sz="1200" spc="0" dirty="0" smtClean="0">
                <a:solidFill>
                  <a:schemeClr val="tx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7" name="Text Placeholder 17"/>
          <p:cNvSpPr>
            <a:spLocks noGrp="1"/>
          </p:cNvSpPr>
          <p:nvPr>
            <p:ph type="body" sz="quarter" idx="30" hasCustomPrompt="1"/>
          </p:nvPr>
        </p:nvSpPr>
        <p:spPr>
          <a:xfrm>
            <a:off x="9756422" y="3832325"/>
            <a:ext cx="2068626" cy="850824"/>
          </a:xfrm>
        </p:spPr>
        <p:txBody>
          <a:bodyPr vert="horz" lIns="9144" tIns="0" rIns="0" bIns="0" rtlCol="0" anchor="t">
            <a:noAutofit/>
          </a:bodyPr>
          <a:lstStyle>
            <a:lvl1pPr algn="ctr">
              <a:spcBef>
                <a:spcPts val="600"/>
              </a:spcBef>
              <a:defRPr lang="en-US" sz="1200" spc="0" dirty="0" smtClean="0">
                <a:solidFill>
                  <a:schemeClr val="tx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8" name="Text Placeholder 17"/>
          <p:cNvSpPr>
            <a:spLocks noGrp="1"/>
          </p:cNvSpPr>
          <p:nvPr>
            <p:ph type="body" sz="quarter" idx="31" hasCustomPrompt="1"/>
          </p:nvPr>
        </p:nvSpPr>
        <p:spPr>
          <a:xfrm>
            <a:off x="7399764" y="3228950"/>
            <a:ext cx="2148625" cy="498574"/>
          </a:xfrm>
        </p:spPr>
        <p:txBody>
          <a:bodyPr lIns="0" tIns="0" rIns="0" bIns="0" anchor="b">
            <a:noAutofit/>
          </a:bodyPr>
          <a:lstStyle>
            <a:lvl1pPr marL="0" indent="0" algn="ctr">
              <a:buClr>
                <a:schemeClr val="bg1"/>
              </a:buClr>
              <a:buNone/>
              <a:defRPr lang="en-US" sz="1400" b="1" kern="1200" spc="0" dirty="0">
                <a:solidFill>
                  <a:schemeClr val="tx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19" name="Text Placeholder 17"/>
          <p:cNvSpPr>
            <a:spLocks noGrp="1"/>
          </p:cNvSpPr>
          <p:nvPr>
            <p:ph type="body" sz="quarter" idx="32" hasCustomPrompt="1"/>
          </p:nvPr>
        </p:nvSpPr>
        <p:spPr>
          <a:xfrm>
            <a:off x="9716423" y="3228950"/>
            <a:ext cx="2148625" cy="498574"/>
          </a:xfrm>
        </p:spPr>
        <p:txBody>
          <a:bodyPr lIns="0" tIns="0" rIns="0" bIns="0" anchor="b">
            <a:noAutofit/>
          </a:bodyPr>
          <a:lstStyle>
            <a:lvl1pPr marL="0" indent="0" algn="ctr">
              <a:buClr>
                <a:schemeClr val="bg1"/>
              </a:buClr>
              <a:buNone/>
              <a:defRPr lang="en-US" sz="1400" b="1" kern="1200" spc="0" dirty="0">
                <a:solidFill>
                  <a:schemeClr val="tx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20" name="Picture Placeholder 4"/>
          <p:cNvSpPr>
            <a:spLocks noGrp="1"/>
          </p:cNvSpPr>
          <p:nvPr>
            <p:ph type="pic" sz="quarter" idx="33"/>
          </p:nvPr>
        </p:nvSpPr>
        <p:spPr>
          <a:xfrm>
            <a:off x="7501906" y="1364188"/>
            <a:ext cx="1868646" cy="1864762"/>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21" name="Picture Placeholder 4"/>
          <p:cNvSpPr>
            <a:spLocks noGrp="1"/>
          </p:cNvSpPr>
          <p:nvPr>
            <p:ph type="pic" sz="quarter" idx="34"/>
          </p:nvPr>
        </p:nvSpPr>
        <p:spPr>
          <a:xfrm>
            <a:off x="9825423" y="1364188"/>
            <a:ext cx="1868646" cy="1864762"/>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pic>
        <p:nvPicPr>
          <p:cNvPr id="22" name="Picture 23" descr="Picture 23"/>
          <p:cNvPicPr>
            <a:picLocks noChangeAspect="1"/>
          </p:cNvPicPr>
          <p:nvPr userDrawn="1"/>
        </p:nvPicPr>
        <p:blipFill>
          <a:blip r:embed="rId3">
            <a:extLst/>
          </a:blip>
          <a:stretch>
            <a:fillRect/>
          </a:stretch>
        </p:blipFill>
        <p:spPr>
          <a:xfrm>
            <a:off x="11320472" y="6257915"/>
            <a:ext cx="616302" cy="431413"/>
          </a:xfrm>
          <a:prstGeom prst="rect">
            <a:avLst/>
          </a:prstGeom>
          <a:ln w="12700">
            <a:miter lim="400000"/>
          </a:ln>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eque Slide - 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6" y="1"/>
            <a:ext cx="12190605" cy="6857996"/>
          </a:xfrm>
          <a:prstGeom prst="rect">
            <a:avLst/>
          </a:prstGeom>
        </p:spPr>
      </p:pic>
      <p:sp>
        <p:nvSpPr>
          <p:cNvPr id="9" name="Title 1"/>
          <p:cNvSpPr>
            <a:spLocks noGrp="1"/>
          </p:cNvSpPr>
          <p:nvPr userDrawn="1">
            <p:ph type="ctrTitle" hasCustomPrompt="1"/>
          </p:nvPr>
        </p:nvSpPr>
        <p:spPr>
          <a:xfrm>
            <a:off x="578442" y="1515856"/>
            <a:ext cx="7165850" cy="1115728"/>
          </a:xfrm>
          <a:noFill/>
          <a:ln>
            <a:noFill/>
          </a:ln>
        </p:spPr>
        <p:txBody>
          <a:bodyPr vert="horz" wrap="square" lIns="0" tIns="0" rIns="0" bIns="0" numCol="1" anchor="b" anchorCtr="0" compatLnSpc="1">
            <a:prstTxWarp prst="textNoShape">
              <a:avLst/>
            </a:prstTxWarp>
            <a:noAutofit/>
          </a:bodyPr>
          <a:lstStyle>
            <a:lvl1pPr>
              <a:defRPr lang="en-US" sz="4000" b="1" spc="0" dirty="0">
                <a:solidFill>
                  <a:schemeClr val="bg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674671"/>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7" name="Picture 23" descr="Picture 23"/>
          <p:cNvPicPr>
            <a:picLocks noChangeAspect="1"/>
          </p:cNvPicPr>
          <p:nvPr userDrawn="1"/>
        </p:nvPicPr>
        <p:blipFill>
          <a:blip r:embed="rId3">
            <a:extLst/>
          </a:blip>
          <a:stretch>
            <a:fillRect/>
          </a:stretch>
        </p:blipFill>
        <p:spPr>
          <a:xfrm>
            <a:off x="11320472" y="6257915"/>
            <a:ext cx="616302" cy="431413"/>
          </a:xfrm>
          <a:prstGeom prst="rect">
            <a:avLst/>
          </a:prstGeom>
          <a:ln w="12700">
            <a:miter lim="400000"/>
          </a:ln>
        </p:spPr>
      </p:pic>
      <p:sp>
        <p:nvSpPr>
          <p:cNvPr id="3" name="TextBox 2"/>
          <p:cNvSpPr txBox="1"/>
          <p:nvPr userDrawn="1"/>
        </p:nvSpPr>
        <p:spPr>
          <a:xfrm>
            <a:off x="1761565" y="-1936376"/>
            <a:ext cx="184731" cy="400110"/>
          </a:xfrm>
          <a:prstGeom prst="rect">
            <a:avLst/>
          </a:prstGeom>
          <a:noFill/>
        </p:spPr>
        <p:txBody>
          <a:bodyPr wrap="none" rtlCol="0">
            <a:spAutoFit/>
          </a:bodyPr>
          <a:lstStyle/>
          <a:p>
            <a:pPr>
              <a:spcBef>
                <a:spcPts val="300"/>
              </a:spcBef>
              <a:spcAft>
                <a:spcPts val="600"/>
              </a:spcAft>
            </a:pPr>
            <a:endParaRPr lang="en-US" sz="2000" dirty="0">
              <a:solidFill>
                <a:schemeClr val="accent2">
                  <a:lumMod val="75000"/>
                </a:schemeClr>
              </a:solidFill>
              <a:latin typeface="Salesforce Sans"/>
              <a:cs typeface="Salesforce Sans"/>
            </a:endParaRPr>
          </a:p>
        </p:txBody>
      </p:sp>
      <p:sp>
        <p:nvSpPr>
          <p:cNvPr id="4" name="TextBox 3"/>
          <p:cNvSpPr txBox="1"/>
          <p:nvPr userDrawn="1"/>
        </p:nvSpPr>
        <p:spPr>
          <a:xfrm>
            <a:off x="2347274" y="-1018095"/>
            <a:ext cx="184731" cy="400110"/>
          </a:xfrm>
          <a:prstGeom prst="rect">
            <a:avLst/>
          </a:prstGeom>
          <a:noFill/>
        </p:spPr>
        <p:txBody>
          <a:bodyPr wrap="none" rtlCol="0">
            <a:spAutoFit/>
          </a:bodyPr>
          <a:lstStyle/>
          <a:p>
            <a:pPr>
              <a:spcBef>
                <a:spcPts val="300"/>
              </a:spcBef>
              <a:spcAft>
                <a:spcPts val="600"/>
              </a:spcAft>
            </a:pPr>
            <a:endParaRPr lang="en-US" sz="2000" dirty="0">
              <a:solidFill>
                <a:schemeClr val="accent2">
                  <a:lumMod val="75000"/>
                </a:schemeClr>
              </a:solidFill>
              <a:latin typeface="Salesforce Sans"/>
              <a:cs typeface="Salesforce Sans"/>
            </a:endParaRPr>
          </a:p>
        </p:txBody>
      </p:sp>
    </p:spTree>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 ">
    <p:bg>
      <p:bgPr>
        <a:solidFill>
          <a:srgbClr val="178BD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2" cy="6858000"/>
          </a:xfrm>
          <a:prstGeom prst="rect">
            <a:avLst/>
          </a:prstGeom>
        </p:spPr>
      </p:pic>
      <p:sp>
        <p:nvSpPr>
          <p:cNvPr id="2" name="Title 1"/>
          <p:cNvSpPr>
            <a:spLocks noGrp="1"/>
          </p:cNvSpPr>
          <p:nvPr userDrawn="1">
            <p:ph type="ctrTitle"/>
          </p:nvPr>
        </p:nvSpPr>
        <p:spPr>
          <a:xfrm>
            <a:off x="833337" y="1364239"/>
            <a:ext cx="7924442" cy="1298448"/>
          </a:xfrm>
        </p:spPr>
        <p:txBody>
          <a:bodyPr>
            <a:noAutofit/>
          </a:bodyPr>
          <a:lstStyle>
            <a:lvl1pPr algn="l">
              <a:lnSpc>
                <a:spcPct val="85000"/>
              </a:lnSpc>
              <a:defRPr sz="3600" b="1" spc="0">
                <a:solidFill>
                  <a:schemeClr val="tx2"/>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822995" y="2738039"/>
            <a:ext cx="7934784" cy="476932"/>
          </a:xfrm>
          <a:prstGeom prst="rect">
            <a:avLst/>
          </a:prstGeom>
        </p:spPr>
        <p:txBody>
          <a:bodyPr>
            <a:noAutofit/>
          </a:bodyPr>
          <a:lstStyle>
            <a:lvl1pPr marL="9525" indent="-9525" algn="l">
              <a:lnSpc>
                <a:spcPct val="90000"/>
              </a:lnSpc>
              <a:spcBef>
                <a:spcPts val="0"/>
              </a:spcBef>
              <a:spcAft>
                <a:spcPts val="0"/>
              </a:spcAft>
              <a:buNone/>
              <a:tabLst/>
              <a:defRPr lang="en-US" sz="2200" b="0" i="0" kern="1200" spc="0" baseline="0" dirty="0">
                <a:solidFill>
                  <a:schemeClr val="tx2"/>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822996" y="4103682"/>
            <a:ext cx="6096002" cy="309783"/>
          </a:xfrm>
          <a:prstGeom prst="rect">
            <a:avLst/>
          </a:prstGeom>
        </p:spPr>
        <p:txBody>
          <a:bodyPr/>
          <a:lstStyle>
            <a:lvl1pPr marL="0" indent="0" algn="l">
              <a:spcBef>
                <a:spcPts val="0"/>
              </a:spcBef>
              <a:spcAft>
                <a:spcPts val="0"/>
              </a:spcAft>
              <a:buFontTx/>
              <a:buNone/>
              <a:defRPr lang="en-US" sz="1600" kern="1200" spc="0" baseline="0" dirty="0" smtClean="0">
                <a:solidFill>
                  <a:schemeClr val="tx2"/>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822995" y="3842328"/>
            <a:ext cx="6096002" cy="205377"/>
          </a:xfrm>
        </p:spPr>
        <p:txBody>
          <a:bodyPr/>
          <a:lstStyle>
            <a:lvl1pPr algn="l">
              <a:lnSpc>
                <a:spcPct val="95000"/>
              </a:lnSpc>
              <a:spcBef>
                <a:spcPts val="0"/>
              </a:spcBef>
              <a:defRPr sz="1600" b="1" baseline="0">
                <a:solidFill>
                  <a:schemeClr val="tx2"/>
                </a:solidFill>
              </a:defRPr>
            </a:lvl1pPr>
          </a:lstStyle>
          <a:p>
            <a:r>
              <a:rPr lang="en-US" dirty="0"/>
              <a:t>Name of Presenter</a:t>
            </a:r>
            <a:r>
              <a:rPr lang="en-US" baseline="0" dirty="0"/>
              <a:t>, Title</a:t>
            </a:r>
          </a:p>
        </p:txBody>
      </p:sp>
      <p:pic>
        <p:nvPicPr>
          <p:cNvPr id="7" name="Picture 6"/>
          <p:cNvPicPr>
            <a:picLocks noChangeAspect="1"/>
          </p:cNvPicPr>
          <p:nvPr userDrawn="1"/>
        </p:nvPicPr>
        <p:blipFill>
          <a:blip r:embed="rId3"/>
          <a:stretch>
            <a:fillRect/>
          </a:stretch>
        </p:blipFill>
        <p:spPr>
          <a:xfrm>
            <a:off x="37853" y="6645348"/>
            <a:ext cx="163578" cy="212651"/>
          </a:xfrm>
          <a:prstGeom prst="rect">
            <a:avLst/>
          </a:prstGeom>
        </p:spPr>
      </p:pic>
      <p:pic>
        <p:nvPicPr>
          <p:cNvPr id="15" name="pasted-image.pdf"/>
          <p:cNvPicPr>
            <a:picLocks noChangeAspect="1"/>
          </p:cNvPicPr>
          <p:nvPr userDrawn="1"/>
        </p:nvPicPr>
        <p:blipFill>
          <a:blip r:embed="rId4">
            <a:extLst/>
          </a:blip>
          <a:stretch>
            <a:fillRect/>
          </a:stretch>
        </p:blipFill>
        <p:spPr>
          <a:xfrm>
            <a:off x="760185" y="524256"/>
            <a:ext cx="1276860" cy="893734"/>
          </a:xfrm>
          <a:prstGeom prst="rect">
            <a:avLst/>
          </a:prstGeom>
          <a:ln w="12700">
            <a:miter lim="400000"/>
          </a:ln>
        </p:spPr>
      </p:pic>
    </p:spTree>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egue Slide - B">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215719" cy="6856212"/>
          </a:xfrm>
          <a:prstGeom prst="rect">
            <a:avLst/>
          </a:prstGeom>
        </p:spPr>
      </p:pic>
      <p:sp>
        <p:nvSpPr>
          <p:cNvPr id="9" name="Title 1"/>
          <p:cNvSpPr>
            <a:spLocks noGrp="1"/>
          </p:cNvSpPr>
          <p:nvPr>
            <p:ph type="ctrTitle" hasCustomPrompt="1"/>
          </p:nvPr>
        </p:nvSpPr>
        <p:spPr>
          <a:xfrm>
            <a:off x="553606" y="3319453"/>
            <a:ext cx="11097684" cy="1994104"/>
          </a:xfrm>
          <a:noFill/>
          <a:ln>
            <a:noFill/>
          </a:ln>
        </p:spPr>
        <p:txBody>
          <a:bodyPr vert="horz" wrap="square" lIns="0" tIns="0" rIns="0" bIns="0" numCol="1" anchor="b" anchorCtr="0" compatLnSpc="1">
            <a:prstTxWarp prst="textNoShape">
              <a:avLst/>
            </a:prstTxWarp>
            <a:noAutofit/>
          </a:bodyPr>
          <a:lstStyle>
            <a:lvl1pPr algn="l">
              <a:defRPr lang="en-US" sz="4000" b="1" spc="0" dirty="0">
                <a:solidFill>
                  <a:schemeClr val="bg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11" name="Text Placeholder 2"/>
          <p:cNvSpPr>
            <a:spLocks noGrp="1"/>
          </p:cNvSpPr>
          <p:nvPr>
            <p:ph type="body" idx="11"/>
          </p:nvPr>
        </p:nvSpPr>
        <p:spPr>
          <a:xfrm>
            <a:off x="553606" y="5361683"/>
            <a:ext cx="11104958" cy="715903"/>
          </a:xfrm>
          <a:noFill/>
          <a:ln>
            <a:noFill/>
          </a:ln>
        </p:spPr>
        <p:txBody>
          <a:bodyPr vert="horz" wrap="square" lIns="0" tIns="0" rIns="0" bIns="0" numCol="1" anchor="t" anchorCtr="0" compatLnSpc="1">
            <a:prstTxWarp prst="textNoShape">
              <a:avLst/>
            </a:prstTxWarp>
          </a:bodyPr>
          <a:lstStyle>
            <a:lvl1pPr algn="l">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12" name="pasted-image.pdf"/>
          <p:cNvPicPr>
            <a:picLocks noChangeAspect="1"/>
          </p:cNvPicPr>
          <p:nvPr userDrawn="1"/>
        </p:nvPicPr>
        <p:blipFill>
          <a:blip r:embed="rId3">
            <a:extLst/>
          </a:blip>
          <a:stretch>
            <a:fillRect/>
          </a:stretch>
        </p:blipFill>
        <p:spPr>
          <a:xfrm>
            <a:off x="11326992" y="6255144"/>
            <a:ext cx="608055" cy="425608"/>
          </a:xfrm>
          <a:prstGeom prst="rect">
            <a:avLst/>
          </a:prstGeom>
          <a:ln w="12700">
            <a:miter lim="400000"/>
          </a:ln>
        </p:spPr>
      </p:pic>
      <p:grpSp>
        <p:nvGrpSpPr>
          <p:cNvPr id="8" name="Group 7"/>
          <p:cNvGrpSpPr/>
          <p:nvPr userDrawn="1"/>
        </p:nvGrpSpPr>
        <p:grpSpPr>
          <a:xfrm rot="1138944" flipH="1">
            <a:off x="9091298" y="382808"/>
            <a:ext cx="621627" cy="561449"/>
            <a:chOff x="9383200" y="2922031"/>
            <a:chExt cx="740448" cy="668764"/>
          </a:xfrm>
        </p:grpSpPr>
        <p:sp>
          <p:nvSpPr>
            <p:cNvPr id="10" name="Shape"/>
            <p:cNvSpPr/>
            <p:nvPr/>
          </p:nvSpPr>
          <p:spPr>
            <a:xfrm>
              <a:off x="9761332" y="3337623"/>
              <a:ext cx="161571" cy="253172"/>
            </a:xfrm>
            <a:custGeom>
              <a:avLst/>
              <a:gdLst/>
              <a:ahLst/>
              <a:cxnLst>
                <a:cxn ang="0">
                  <a:pos x="wd2" y="hd2"/>
                </a:cxn>
                <a:cxn ang="5400000">
                  <a:pos x="wd2" y="hd2"/>
                </a:cxn>
                <a:cxn ang="10800000">
                  <a:pos x="wd2" y="hd2"/>
                </a:cxn>
                <a:cxn ang="16200000">
                  <a:pos x="wd2" y="hd2"/>
                </a:cxn>
              </a:cxnLst>
              <a:rect l="0" t="0" r="r" b="b"/>
              <a:pathLst>
                <a:path w="21315" h="20233" extrusionOk="0">
                  <a:moveTo>
                    <a:pt x="20461" y="12067"/>
                  </a:moveTo>
                  <a:cubicBezTo>
                    <a:pt x="20461" y="12067"/>
                    <a:pt x="20845" y="11695"/>
                    <a:pt x="20566" y="11338"/>
                  </a:cubicBezTo>
                  <a:cubicBezTo>
                    <a:pt x="20692" y="11027"/>
                    <a:pt x="20427" y="10726"/>
                    <a:pt x="19663" y="10496"/>
                  </a:cubicBezTo>
                  <a:cubicBezTo>
                    <a:pt x="18899" y="10265"/>
                    <a:pt x="18040" y="10149"/>
                    <a:pt x="17532" y="10056"/>
                  </a:cubicBezTo>
                  <a:cubicBezTo>
                    <a:pt x="17025" y="9963"/>
                    <a:pt x="16668" y="9958"/>
                    <a:pt x="16504" y="9524"/>
                  </a:cubicBezTo>
                  <a:cubicBezTo>
                    <a:pt x="16339" y="9090"/>
                    <a:pt x="16014" y="8403"/>
                    <a:pt x="16290" y="7604"/>
                  </a:cubicBezTo>
                  <a:cubicBezTo>
                    <a:pt x="16566" y="6804"/>
                    <a:pt x="16753" y="6681"/>
                    <a:pt x="15778" y="5974"/>
                  </a:cubicBezTo>
                  <a:cubicBezTo>
                    <a:pt x="14803" y="5268"/>
                    <a:pt x="12905" y="3880"/>
                    <a:pt x="11728" y="3150"/>
                  </a:cubicBezTo>
                  <a:cubicBezTo>
                    <a:pt x="10552" y="2421"/>
                    <a:pt x="8592" y="1134"/>
                    <a:pt x="7976" y="523"/>
                  </a:cubicBezTo>
                  <a:cubicBezTo>
                    <a:pt x="7359" y="-89"/>
                    <a:pt x="6179" y="-421"/>
                    <a:pt x="7854" y="1015"/>
                  </a:cubicBezTo>
                  <a:cubicBezTo>
                    <a:pt x="7167" y="630"/>
                    <a:pt x="4620" y="-778"/>
                    <a:pt x="6964" y="1095"/>
                  </a:cubicBezTo>
                  <a:cubicBezTo>
                    <a:pt x="5783" y="672"/>
                    <a:pt x="4221" y="-64"/>
                    <a:pt x="6277" y="1487"/>
                  </a:cubicBezTo>
                  <a:cubicBezTo>
                    <a:pt x="5912" y="1608"/>
                    <a:pt x="5828" y="1688"/>
                    <a:pt x="6673" y="2236"/>
                  </a:cubicBezTo>
                  <a:cubicBezTo>
                    <a:pt x="6219" y="2257"/>
                    <a:pt x="5895" y="2148"/>
                    <a:pt x="6886" y="2802"/>
                  </a:cubicBezTo>
                  <a:cubicBezTo>
                    <a:pt x="6335" y="2848"/>
                    <a:pt x="5941" y="2966"/>
                    <a:pt x="7063" y="3580"/>
                  </a:cubicBezTo>
                  <a:cubicBezTo>
                    <a:pt x="6688" y="3736"/>
                    <a:pt x="6174" y="3661"/>
                    <a:pt x="8448" y="4893"/>
                  </a:cubicBezTo>
                  <a:cubicBezTo>
                    <a:pt x="7905" y="5012"/>
                    <a:pt x="7579" y="5101"/>
                    <a:pt x="8482" y="5655"/>
                  </a:cubicBezTo>
                  <a:cubicBezTo>
                    <a:pt x="8018" y="6000"/>
                    <a:pt x="7838" y="6196"/>
                    <a:pt x="8313" y="6106"/>
                  </a:cubicBezTo>
                  <a:cubicBezTo>
                    <a:pt x="8042" y="6310"/>
                    <a:pt x="7698" y="6650"/>
                    <a:pt x="8082" y="6567"/>
                  </a:cubicBezTo>
                  <a:cubicBezTo>
                    <a:pt x="8010" y="6704"/>
                    <a:pt x="7584" y="6927"/>
                    <a:pt x="8003" y="6920"/>
                  </a:cubicBezTo>
                  <a:cubicBezTo>
                    <a:pt x="7996" y="7136"/>
                    <a:pt x="7879" y="7321"/>
                    <a:pt x="8412" y="7237"/>
                  </a:cubicBezTo>
                  <a:cubicBezTo>
                    <a:pt x="8134" y="7657"/>
                    <a:pt x="8153" y="7786"/>
                    <a:pt x="8453" y="7783"/>
                  </a:cubicBezTo>
                  <a:cubicBezTo>
                    <a:pt x="8261" y="8213"/>
                    <a:pt x="8189" y="8350"/>
                    <a:pt x="8642" y="8329"/>
                  </a:cubicBezTo>
                  <a:cubicBezTo>
                    <a:pt x="8323" y="8690"/>
                    <a:pt x="8360" y="8857"/>
                    <a:pt x="8758" y="8920"/>
                  </a:cubicBezTo>
                  <a:cubicBezTo>
                    <a:pt x="8354" y="9362"/>
                    <a:pt x="8324" y="9557"/>
                    <a:pt x="8158" y="9611"/>
                  </a:cubicBezTo>
                  <a:cubicBezTo>
                    <a:pt x="7993" y="9664"/>
                    <a:pt x="6523" y="9787"/>
                    <a:pt x="5870" y="9876"/>
                  </a:cubicBezTo>
                  <a:cubicBezTo>
                    <a:pt x="5217" y="9964"/>
                    <a:pt x="3786" y="9965"/>
                    <a:pt x="3020" y="9933"/>
                  </a:cubicBezTo>
                  <a:cubicBezTo>
                    <a:pt x="2255" y="9901"/>
                    <a:pt x="-165" y="9916"/>
                    <a:pt x="523" y="10102"/>
                  </a:cubicBezTo>
                  <a:cubicBezTo>
                    <a:pt x="-60" y="10253"/>
                    <a:pt x="-195" y="10400"/>
                    <a:pt x="320" y="10567"/>
                  </a:cubicBezTo>
                  <a:cubicBezTo>
                    <a:pt x="282" y="10689"/>
                    <a:pt x="393" y="10720"/>
                    <a:pt x="934" y="10799"/>
                  </a:cubicBezTo>
                  <a:cubicBezTo>
                    <a:pt x="954" y="10928"/>
                    <a:pt x="1401" y="11122"/>
                    <a:pt x="2782" y="11188"/>
                  </a:cubicBezTo>
                  <a:cubicBezTo>
                    <a:pt x="4164" y="11254"/>
                    <a:pt x="6909" y="11438"/>
                    <a:pt x="8039" y="11548"/>
                  </a:cubicBezTo>
                  <a:cubicBezTo>
                    <a:pt x="9168" y="11657"/>
                    <a:pt x="10225" y="12192"/>
                    <a:pt x="10836" y="12243"/>
                  </a:cubicBezTo>
                  <a:cubicBezTo>
                    <a:pt x="10847" y="12497"/>
                    <a:pt x="10718" y="12627"/>
                    <a:pt x="11425" y="12653"/>
                  </a:cubicBezTo>
                  <a:cubicBezTo>
                    <a:pt x="11404" y="13012"/>
                    <a:pt x="11520" y="13025"/>
                    <a:pt x="11963" y="13039"/>
                  </a:cubicBezTo>
                  <a:cubicBezTo>
                    <a:pt x="11808" y="13346"/>
                    <a:pt x="12029" y="13498"/>
                    <a:pt x="12635" y="13566"/>
                  </a:cubicBezTo>
                  <a:cubicBezTo>
                    <a:pt x="12534" y="13988"/>
                    <a:pt x="12696" y="14043"/>
                    <a:pt x="12929" y="14160"/>
                  </a:cubicBezTo>
                  <a:cubicBezTo>
                    <a:pt x="13162" y="14276"/>
                    <a:pt x="12599" y="14556"/>
                    <a:pt x="13450" y="14598"/>
                  </a:cubicBezTo>
                  <a:cubicBezTo>
                    <a:pt x="13670" y="14659"/>
                    <a:pt x="13139" y="15123"/>
                    <a:pt x="14133" y="15090"/>
                  </a:cubicBezTo>
                  <a:cubicBezTo>
                    <a:pt x="14074" y="15282"/>
                    <a:pt x="14031" y="15422"/>
                    <a:pt x="14702" y="15372"/>
                  </a:cubicBezTo>
                  <a:cubicBezTo>
                    <a:pt x="14615" y="15560"/>
                    <a:pt x="14606" y="15975"/>
                    <a:pt x="14950" y="15923"/>
                  </a:cubicBezTo>
                  <a:cubicBezTo>
                    <a:pt x="15294" y="15872"/>
                    <a:pt x="15294" y="15872"/>
                    <a:pt x="15294" y="15872"/>
                  </a:cubicBezTo>
                  <a:cubicBezTo>
                    <a:pt x="15294" y="15872"/>
                    <a:pt x="14773" y="16499"/>
                    <a:pt x="14749" y="16768"/>
                  </a:cubicBezTo>
                  <a:cubicBezTo>
                    <a:pt x="14727" y="17036"/>
                    <a:pt x="14874" y="17233"/>
                    <a:pt x="15387" y="17020"/>
                  </a:cubicBezTo>
                  <a:cubicBezTo>
                    <a:pt x="15337" y="17087"/>
                    <a:pt x="15679" y="16945"/>
                    <a:pt x="15470" y="17427"/>
                  </a:cubicBezTo>
                  <a:cubicBezTo>
                    <a:pt x="15263" y="17910"/>
                    <a:pt x="15635" y="17861"/>
                    <a:pt x="16109" y="17680"/>
                  </a:cubicBezTo>
                  <a:cubicBezTo>
                    <a:pt x="16049" y="17872"/>
                    <a:pt x="15899" y="18650"/>
                    <a:pt x="16563" y="18526"/>
                  </a:cubicBezTo>
                  <a:cubicBezTo>
                    <a:pt x="16404" y="18851"/>
                    <a:pt x="16493" y="19530"/>
                    <a:pt x="17198" y="18887"/>
                  </a:cubicBezTo>
                  <a:cubicBezTo>
                    <a:pt x="17078" y="19469"/>
                    <a:pt x="16900" y="20822"/>
                    <a:pt x="18025" y="19396"/>
                  </a:cubicBezTo>
                  <a:cubicBezTo>
                    <a:pt x="18104" y="20109"/>
                    <a:pt x="18180" y="20732"/>
                    <a:pt x="18962" y="19646"/>
                  </a:cubicBezTo>
                  <a:cubicBezTo>
                    <a:pt x="19494" y="19562"/>
                    <a:pt x="19894" y="19715"/>
                    <a:pt x="20370" y="18559"/>
                  </a:cubicBezTo>
                  <a:cubicBezTo>
                    <a:pt x="20845" y="17403"/>
                    <a:pt x="21405" y="15877"/>
                    <a:pt x="21303" y="14853"/>
                  </a:cubicBezTo>
                  <a:cubicBezTo>
                    <a:pt x="21200" y="13830"/>
                    <a:pt x="21168" y="13646"/>
                    <a:pt x="20279" y="13238"/>
                  </a:cubicBezTo>
                  <a:cubicBezTo>
                    <a:pt x="19391" y="12831"/>
                    <a:pt x="18756" y="12470"/>
                    <a:pt x="18681" y="12425"/>
                  </a:cubicBezTo>
                  <a:cubicBezTo>
                    <a:pt x="18605" y="12381"/>
                    <a:pt x="18320" y="12240"/>
                    <a:pt x="18790" y="12167"/>
                  </a:cubicBezTo>
                  <a:cubicBezTo>
                    <a:pt x="19260" y="12094"/>
                    <a:pt x="19809" y="11957"/>
                    <a:pt x="19941" y="11918"/>
                  </a:cubicBezTo>
                  <a:cubicBezTo>
                    <a:pt x="20072" y="11878"/>
                    <a:pt x="20342" y="11873"/>
                    <a:pt x="20461" y="12067"/>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sp>
          <p:nvSpPr>
            <p:cNvPr id="13" name="Shape"/>
            <p:cNvSpPr/>
            <p:nvPr/>
          </p:nvSpPr>
          <p:spPr>
            <a:xfrm>
              <a:off x="9904770" y="2922031"/>
              <a:ext cx="218878" cy="287688"/>
            </a:xfrm>
            <a:custGeom>
              <a:avLst/>
              <a:gdLst/>
              <a:ahLst/>
              <a:cxnLst>
                <a:cxn ang="0">
                  <a:pos x="wd2" y="hd2"/>
                </a:cxn>
                <a:cxn ang="5400000">
                  <a:pos x="wd2" y="hd2"/>
                </a:cxn>
                <a:cxn ang="10800000">
                  <a:pos x="wd2" y="hd2"/>
                </a:cxn>
                <a:cxn ang="16200000">
                  <a:pos x="wd2" y="hd2"/>
                </a:cxn>
              </a:cxnLst>
              <a:rect l="0" t="0" r="r" b="b"/>
              <a:pathLst>
                <a:path w="21331" h="21110" extrusionOk="0">
                  <a:moveTo>
                    <a:pt x="20274" y="8685"/>
                  </a:moveTo>
                  <a:cubicBezTo>
                    <a:pt x="20274" y="8685"/>
                    <a:pt x="19417" y="8463"/>
                    <a:pt x="18863" y="8584"/>
                  </a:cubicBezTo>
                  <a:cubicBezTo>
                    <a:pt x="18309" y="8705"/>
                    <a:pt x="18175" y="7464"/>
                    <a:pt x="16084" y="7899"/>
                  </a:cubicBezTo>
                  <a:cubicBezTo>
                    <a:pt x="13992" y="8334"/>
                    <a:pt x="12950" y="8970"/>
                    <a:pt x="12223" y="8267"/>
                  </a:cubicBezTo>
                  <a:cubicBezTo>
                    <a:pt x="11495" y="7565"/>
                    <a:pt x="11292" y="6964"/>
                    <a:pt x="11333" y="6179"/>
                  </a:cubicBezTo>
                  <a:cubicBezTo>
                    <a:pt x="11375" y="5396"/>
                    <a:pt x="10739" y="4932"/>
                    <a:pt x="9143" y="4053"/>
                  </a:cubicBezTo>
                  <a:cubicBezTo>
                    <a:pt x="7546" y="3174"/>
                    <a:pt x="4874" y="1131"/>
                    <a:pt x="4354" y="448"/>
                  </a:cubicBezTo>
                  <a:cubicBezTo>
                    <a:pt x="3833" y="-235"/>
                    <a:pt x="3857" y="-25"/>
                    <a:pt x="3855" y="342"/>
                  </a:cubicBezTo>
                  <a:cubicBezTo>
                    <a:pt x="3853" y="708"/>
                    <a:pt x="3673" y="833"/>
                    <a:pt x="3704" y="1063"/>
                  </a:cubicBezTo>
                  <a:cubicBezTo>
                    <a:pt x="3736" y="1293"/>
                    <a:pt x="3562" y="1288"/>
                    <a:pt x="3597" y="1603"/>
                  </a:cubicBezTo>
                  <a:cubicBezTo>
                    <a:pt x="3633" y="1919"/>
                    <a:pt x="3377" y="1996"/>
                    <a:pt x="3416" y="2396"/>
                  </a:cubicBezTo>
                  <a:cubicBezTo>
                    <a:pt x="3456" y="2796"/>
                    <a:pt x="3268" y="2752"/>
                    <a:pt x="3374" y="3030"/>
                  </a:cubicBezTo>
                  <a:cubicBezTo>
                    <a:pt x="3481" y="3308"/>
                    <a:pt x="3302" y="3433"/>
                    <a:pt x="3374" y="3697"/>
                  </a:cubicBezTo>
                  <a:cubicBezTo>
                    <a:pt x="3447" y="3961"/>
                    <a:pt x="3247" y="3962"/>
                    <a:pt x="3309" y="4271"/>
                  </a:cubicBezTo>
                  <a:cubicBezTo>
                    <a:pt x="3370" y="4580"/>
                    <a:pt x="3387" y="4771"/>
                    <a:pt x="3602" y="4960"/>
                  </a:cubicBezTo>
                  <a:cubicBezTo>
                    <a:pt x="3819" y="5150"/>
                    <a:pt x="3449" y="5230"/>
                    <a:pt x="3869" y="5505"/>
                  </a:cubicBezTo>
                  <a:cubicBezTo>
                    <a:pt x="4289" y="5779"/>
                    <a:pt x="4139" y="5833"/>
                    <a:pt x="4347" y="6003"/>
                  </a:cubicBezTo>
                  <a:cubicBezTo>
                    <a:pt x="4555" y="6173"/>
                    <a:pt x="4537" y="6349"/>
                    <a:pt x="4632" y="6522"/>
                  </a:cubicBezTo>
                  <a:cubicBezTo>
                    <a:pt x="4728" y="6695"/>
                    <a:pt x="4416" y="7000"/>
                    <a:pt x="4723" y="7127"/>
                  </a:cubicBezTo>
                  <a:cubicBezTo>
                    <a:pt x="4953" y="7356"/>
                    <a:pt x="5024" y="7986"/>
                    <a:pt x="5196" y="8358"/>
                  </a:cubicBezTo>
                  <a:cubicBezTo>
                    <a:pt x="5368" y="8729"/>
                    <a:pt x="5643" y="9444"/>
                    <a:pt x="5768" y="9697"/>
                  </a:cubicBezTo>
                  <a:cubicBezTo>
                    <a:pt x="5893" y="9950"/>
                    <a:pt x="6326" y="10479"/>
                    <a:pt x="6140" y="10735"/>
                  </a:cubicBezTo>
                  <a:cubicBezTo>
                    <a:pt x="5952" y="10991"/>
                    <a:pt x="5619" y="11537"/>
                    <a:pt x="5183" y="11891"/>
                  </a:cubicBezTo>
                  <a:cubicBezTo>
                    <a:pt x="4747" y="12244"/>
                    <a:pt x="2955" y="13604"/>
                    <a:pt x="2443" y="13909"/>
                  </a:cubicBezTo>
                  <a:cubicBezTo>
                    <a:pt x="1932" y="14214"/>
                    <a:pt x="62" y="15225"/>
                    <a:pt x="6" y="15452"/>
                  </a:cubicBezTo>
                  <a:cubicBezTo>
                    <a:pt x="-49" y="15680"/>
                    <a:pt x="308" y="16162"/>
                    <a:pt x="906" y="15859"/>
                  </a:cubicBezTo>
                  <a:cubicBezTo>
                    <a:pt x="1504" y="15556"/>
                    <a:pt x="2198" y="15426"/>
                    <a:pt x="3351" y="15154"/>
                  </a:cubicBezTo>
                  <a:cubicBezTo>
                    <a:pt x="4503" y="14881"/>
                    <a:pt x="5133" y="14657"/>
                    <a:pt x="5690" y="14471"/>
                  </a:cubicBezTo>
                  <a:cubicBezTo>
                    <a:pt x="6246" y="14285"/>
                    <a:pt x="7156" y="14194"/>
                    <a:pt x="7981" y="14036"/>
                  </a:cubicBezTo>
                  <a:cubicBezTo>
                    <a:pt x="8807" y="13877"/>
                    <a:pt x="8825" y="13701"/>
                    <a:pt x="9429" y="14086"/>
                  </a:cubicBezTo>
                  <a:cubicBezTo>
                    <a:pt x="10036" y="14471"/>
                    <a:pt x="10751" y="15068"/>
                    <a:pt x="11227" y="15265"/>
                  </a:cubicBezTo>
                  <a:cubicBezTo>
                    <a:pt x="11703" y="15463"/>
                    <a:pt x="12081" y="15553"/>
                    <a:pt x="11813" y="15675"/>
                  </a:cubicBezTo>
                  <a:cubicBezTo>
                    <a:pt x="11546" y="15798"/>
                    <a:pt x="11679" y="15920"/>
                    <a:pt x="12049" y="16140"/>
                  </a:cubicBezTo>
                  <a:cubicBezTo>
                    <a:pt x="12420" y="16361"/>
                    <a:pt x="12240" y="16336"/>
                    <a:pt x="12373" y="16608"/>
                  </a:cubicBezTo>
                  <a:cubicBezTo>
                    <a:pt x="12506" y="16881"/>
                    <a:pt x="12925" y="16854"/>
                    <a:pt x="13088" y="17055"/>
                  </a:cubicBezTo>
                  <a:cubicBezTo>
                    <a:pt x="13251" y="17256"/>
                    <a:pt x="13127" y="17305"/>
                    <a:pt x="13362" y="17469"/>
                  </a:cubicBezTo>
                  <a:cubicBezTo>
                    <a:pt x="13596" y="17633"/>
                    <a:pt x="13966" y="18370"/>
                    <a:pt x="14199" y="18384"/>
                  </a:cubicBezTo>
                  <a:cubicBezTo>
                    <a:pt x="14434" y="18397"/>
                    <a:pt x="14337" y="18741"/>
                    <a:pt x="14829" y="18978"/>
                  </a:cubicBezTo>
                  <a:cubicBezTo>
                    <a:pt x="15320" y="19216"/>
                    <a:pt x="15563" y="19550"/>
                    <a:pt x="15918" y="19580"/>
                  </a:cubicBezTo>
                  <a:cubicBezTo>
                    <a:pt x="16273" y="19610"/>
                    <a:pt x="16478" y="19996"/>
                    <a:pt x="17045" y="20131"/>
                  </a:cubicBezTo>
                  <a:cubicBezTo>
                    <a:pt x="17612" y="20266"/>
                    <a:pt x="17341" y="20454"/>
                    <a:pt x="18066" y="20554"/>
                  </a:cubicBezTo>
                  <a:cubicBezTo>
                    <a:pt x="18790" y="20654"/>
                    <a:pt x="18847" y="20728"/>
                    <a:pt x="19440" y="20857"/>
                  </a:cubicBezTo>
                  <a:cubicBezTo>
                    <a:pt x="20033" y="20986"/>
                    <a:pt x="20255" y="21045"/>
                    <a:pt x="20655" y="21044"/>
                  </a:cubicBezTo>
                  <a:cubicBezTo>
                    <a:pt x="21055" y="21043"/>
                    <a:pt x="21551" y="21365"/>
                    <a:pt x="21227" y="20596"/>
                  </a:cubicBezTo>
                  <a:cubicBezTo>
                    <a:pt x="20902" y="19828"/>
                    <a:pt x="20292" y="17873"/>
                    <a:pt x="19547" y="16528"/>
                  </a:cubicBezTo>
                  <a:cubicBezTo>
                    <a:pt x="18801" y="15184"/>
                    <a:pt x="17894" y="14091"/>
                    <a:pt x="16994" y="13534"/>
                  </a:cubicBezTo>
                  <a:cubicBezTo>
                    <a:pt x="16093" y="12977"/>
                    <a:pt x="15142" y="12065"/>
                    <a:pt x="15043" y="11958"/>
                  </a:cubicBezTo>
                  <a:cubicBezTo>
                    <a:pt x="14945" y="11850"/>
                    <a:pt x="14978" y="11713"/>
                    <a:pt x="15388" y="11516"/>
                  </a:cubicBezTo>
                  <a:cubicBezTo>
                    <a:pt x="15798" y="11319"/>
                    <a:pt x="16508" y="10712"/>
                    <a:pt x="16726" y="10535"/>
                  </a:cubicBezTo>
                  <a:cubicBezTo>
                    <a:pt x="16945" y="10359"/>
                    <a:pt x="17752" y="9559"/>
                    <a:pt x="18169" y="9381"/>
                  </a:cubicBezTo>
                  <a:cubicBezTo>
                    <a:pt x="18587" y="9204"/>
                    <a:pt x="19103" y="8984"/>
                    <a:pt x="19664" y="8883"/>
                  </a:cubicBezTo>
                  <a:cubicBezTo>
                    <a:pt x="20225" y="8782"/>
                    <a:pt x="20274" y="8685"/>
                    <a:pt x="20274" y="8685"/>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sp>
          <p:nvSpPr>
            <p:cNvPr id="14" name="Shape"/>
            <p:cNvSpPr/>
            <p:nvPr userDrawn="1"/>
          </p:nvSpPr>
          <p:spPr>
            <a:xfrm rot="20700000">
              <a:off x="9383200" y="3277078"/>
              <a:ext cx="161570" cy="253172"/>
            </a:xfrm>
            <a:custGeom>
              <a:avLst/>
              <a:gdLst/>
              <a:ahLst/>
              <a:cxnLst>
                <a:cxn ang="0">
                  <a:pos x="wd2" y="hd2"/>
                </a:cxn>
                <a:cxn ang="5400000">
                  <a:pos x="wd2" y="hd2"/>
                </a:cxn>
                <a:cxn ang="10800000">
                  <a:pos x="wd2" y="hd2"/>
                </a:cxn>
                <a:cxn ang="16200000">
                  <a:pos x="wd2" y="hd2"/>
                </a:cxn>
              </a:cxnLst>
              <a:rect l="0" t="0" r="r" b="b"/>
              <a:pathLst>
                <a:path w="21315" h="20233" extrusionOk="0">
                  <a:moveTo>
                    <a:pt x="20461" y="12067"/>
                  </a:moveTo>
                  <a:cubicBezTo>
                    <a:pt x="20461" y="12067"/>
                    <a:pt x="20845" y="11695"/>
                    <a:pt x="20566" y="11338"/>
                  </a:cubicBezTo>
                  <a:cubicBezTo>
                    <a:pt x="20692" y="11027"/>
                    <a:pt x="20427" y="10726"/>
                    <a:pt x="19663" y="10496"/>
                  </a:cubicBezTo>
                  <a:cubicBezTo>
                    <a:pt x="18899" y="10265"/>
                    <a:pt x="18040" y="10149"/>
                    <a:pt x="17532" y="10056"/>
                  </a:cubicBezTo>
                  <a:cubicBezTo>
                    <a:pt x="17025" y="9963"/>
                    <a:pt x="16668" y="9958"/>
                    <a:pt x="16504" y="9524"/>
                  </a:cubicBezTo>
                  <a:cubicBezTo>
                    <a:pt x="16339" y="9090"/>
                    <a:pt x="16014" y="8403"/>
                    <a:pt x="16290" y="7604"/>
                  </a:cubicBezTo>
                  <a:cubicBezTo>
                    <a:pt x="16566" y="6804"/>
                    <a:pt x="16753" y="6681"/>
                    <a:pt x="15778" y="5974"/>
                  </a:cubicBezTo>
                  <a:cubicBezTo>
                    <a:pt x="14803" y="5268"/>
                    <a:pt x="12905" y="3880"/>
                    <a:pt x="11728" y="3150"/>
                  </a:cubicBezTo>
                  <a:cubicBezTo>
                    <a:pt x="10552" y="2421"/>
                    <a:pt x="8592" y="1134"/>
                    <a:pt x="7976" y="523"/>
                  </a:cubicBezTo>
                  <a:cubicBezTo>
                    <a:pt x="7359" y="-89"/>
                    <a:pt x="6179" y="-421"/>
                    <a:pt x="7854" y="1015"/>
                  </a:cubicBezTo>
                  <a:cubicBezTo>
                    <a:pt x="7167" y="630"/>
                    <a:pt x="4620" y="-778"/>
                    <a:pt x="6964" y="1095"/>
                  </a:cubicBezTo>
                  <a:cubicBezTo>
                    <a:pt x="5783" y="672"/>
                    <a:pt x="4221" y="-64"/>
                    <a:pt x="6277" y="1487"/>
                  </a:cubicBezTo>
                  <a:cubicBezTo>
                    <a:pt x="5912" y="1608"/>
                    <a:pt x="5828" y="1688"/>
                    <a:pt x="6673" y="2236"/>
                  </a:cubicBezTo>
                  <a:cubicBezTo>
                    <a:pt x="6219" y="2257"/>
                    <a:pt x="5895" y="2148"/>
                    <a:pt x="6886" y="2802"/>
                  </a:cubicBezTo>
                  <a:cubicBezTo>
                    <a:pt x="6335" y="2848"/>
                    <a:pt x="5941" y="2966"/>
                    <a:pt x="7063" y="3580"/>
                  </a:cubicBezTo>
                  <a:cubicBezTo>
                    <a:pt x="6688" y="3736"/>
                    <a:pt x="6174" y="3661"/>
                    <a:pt x="8448" y="4893"/>
                  </a:cubicBezTo>
                  <a:cubicBezTo>
                    <a:pt x="7905" y="5012"/>
                    <a:pt x="7579" y="5101"/>
                    <a:pt x="8482" y="5655"/>
                  </a:cubicBezTo>
                  <a:cubicBezTo>
                    <a:pt x="8018" y="6000"/>
                    <a:pt x="7838" y="6196"/>
                    <a:pt x="8313" y="6106"/>
                  </a:cubicBezTo>
                  <a:cubicBezTo>
                    <a:pt x="8042" y="6310"/>
                    <a:pt x="7698" y="6650"/>
                    <a:pt x="8082" y="6567"/>
                  </a:cubicBezTo>
                  <a:cubicBezTo>
                    <a:pt x="8010" y="6704"/>
                    <a:pt x="7584" y="6927"/>
                    <a:pt x="8003" y="6920"/>
                  </a:cubicBezTo>
                  <a:cubicBezTo>
                    <a:pt x="7996" y="7136"/>
                    <a:pt x="7879" y="7321"/>
                    <a:pt x="8412" y="7237"/>
                  </a:cubicBezTo>
                  <a:cubicBezTo>
                    <a:pt x="8134" y="7657"/>
                    <a:pt x="8153" y="7786"/>
                    <a:pt x="8453" y="7783"/>
                  </a:cubicBezTo>
                  <a:cubicBezTo>
                    <a:pt x="8261" y="8213"/>
                    <a:pt x="8189" y="8350"/>
                    <a:pt x="8642" y="8329"/>
                  </a:cubicBezTo>
                  <a:cubicBezTo>
                    <a:pt x="8323" y="8690"/>
                    <a:pt x="8360" y="8857"/>
                    <a:pt x="8758" y="8920"/>
                  </a:cubicBezTo>
                  <a:cubicBezTo>
                    <a:pt x="8354" y="9362"/>
                    <a:pt x="8324" y="9557"/>
                    <a:pt x="8158" y="9611"/>
                  </a:cubicBezTo>
                  <a:cubicBezTo>
                    <a:pt x="7993" y="9664"/>
                    <a:pt x="6523" y="9787"/>
                    <a:pt x="5870" y="9876"/>
                  </a:cubicBezTo>
                  <a:cubicBezTo>
                    <a:pt x="5217" y="9964"/>
                    <a:pt x="3786" y="9965"/>
                    <a:pt x="3020" y="9933"/>
                  </a:cubicBezTo>
                  <a:cubicBezTo>
                    <a:pt x="2255" y="9901"/>
                    <a:pt x="-165" y="9916"/>
                    <a:pt x="523" y="10102"/>
                  </a:cubicBezTo>
                  <a:cubicBezTo>
                    <a:pt x="-60" y="10253"/>
                    <a:pt x="-195" y="10400"/>
                    <a:pt x="320" y="10567"/>
                  </a:cubicBezTo>
                  <a:cubicBezTo>
                    <a:pt x="282" y="10689"/>
                    <a:pt x="393" y="10720"/>
                    <a:pt x="934" y="10799"/>
                  </a:cubicBezTo>
                  <a:cubicBezTo>
                    <a:pt x="954" y="10928"/>
                    <a:pt x="1401" y="11122"/>
                    <a:pt x="2782" y="11188"/>
                  </a:cubicBezTo>
                  <a:cubicBezTo>
                    <a:pt x="4164" y="11254"/>
                    <a:pt x="6909" y="11438"/>
                    <a:pt x="8039" y="11548"/>
                  </a:cubicBezTo>
                  <a:cubicBezTo>
                    <a:pt x="9168" y="11657"/>
                    <a:pt x="10225" y="12192"/>
                    <a:pt x="10836" y="12243"/>
                  </a:cubicBezTo>
                  <a:cubicBezTo>
                    <a:pt x="10847" y="12497"/>
                    <a:pt x="10718" y="12627"/>
                    <a:pt x="11425" y="12653"/>
                  </a:cubicBezTo>
                  <a:cubicBezTo>
                    <a:pt x="11404" y="13012"/>
                    <a:pt x="11520" y="13025"/>
                    <a:pt x="11963" y="13039"/>
                  </a:cubicBezTo>
                  <a:cubicBezTo>
                    <a:pt x="11808" y="13346"/>
                    <a:pt x="12029" y="13498"/>
                    <a:pt x="12635" y="13566"/>
                  </a:cubicBezTo>
                  <a:cubicBezTo>
                    <a:pt x="12534" y="13988"/>
                    <a:pt x="12696" y="14043"/>
                    <a:pt x="12929" y="14160"/>
                  </a:cubicBezTo>
                  <a:cubicBezTo>
                    <a:pt x="13162" y="14276"/>
                    <a:pt x="12599" y="14556"/>
                    <a:pt x="13450" y="14598"/>
                  </a:cubicBezTo>
                  <a:cubicBezTo>
                    <a:pt x="13670" y="14659"/>
                    <a:pt x="13139" y="15123"/>
                    <a:pt x="14133" y="15090"/>
                  </a:cubicBezTo>
                  <a:cubicBezTo>
                    <a:pt x="14074" y="15282"/>
                    <a:pt x="14031" y="15422"/>
                    <a:pt x="14702" y="15372"/>
                  </a:cubicBezTo>
                  <a:cubicBezTo>
                    <a:pt x="14615" y="15560"/>
                    <a:pt x="14606" y="15975"/>
                    <a:pt x="14950" y="15923"/>
                  </a:cubicBezTo>
                  <a:cubicBezTo>
                    <a:pt x="15294" y="15872"/>
                    <a:pt x="15294" y="15872"/>
                    <a:pt x="15294" y="15872"/>
                  </a:cubicBezTo>
                  <a:cubicBezTo>
                    <a:pt x="15294" y="15872"/>
                    <a:pt x="14773" y="16499"/>
                    <a:pt x="14749" y="16768"/>
                  </a:cubicBezTo>
                  <a:cubicBezTo>
                    <a:pt x="14727" y="17036"/>
                    <a:pt x="14874" y="17233"/>
                    <a:pt x="15387" y="17020"/>
                  </a:cubicBezTo>
                  <a:cubicBezTo>
                    <a:pt x="15337" y="17087"/>
                    <a:pt x="15679" y="16945"/>
                    <a:pt x="15470" y="17427"/>
                  </a:cubicBezTo>
                  <a:cubicBezTo>
                    <a:pt x="15263" y="17910"/>
                    <a:pt x="15635" y="17861"/>
                    <a:pt x="16109" y="17680"/>
                  </a:cubicBezTo>
                  <a:cubicBezTo>
                    <a:pt x="16049" y="17872"/>
                    <a:pt x="15899" y="18650"/>
                    <a:pt x="16563" y="18526"/>
                  </a:cubicBezTo>
                  <a:cubicBezTo>
                    <a:pt x="16404" y="18851"/>
                    <a:pt x="16493" y="19530"/>
                    <a:pt x="17198" y="18887"/>
                  </a:cubicBezTo>
                  <a:cubicBezTo>
                    <a:pt x="17078" y="19469"/>
                    <a:pt x="16900" y="20822"/>
                    <a:pt x="18025" y="19396"/>
                  </a:cubicBezTo>
                  <a:cubicBezTo>
                    <a:pt x="18104" y="20109"/>
                    <a:pt x="18180" y="20732"/>
                    <a:pt x="18962" y="19646"/>
                  </a:cubicBezTo>
                  <a:cubicBezTo>
                    <a:pt x="19494" y="19562"/>
                    <a:pt x="19894" y="19715"/>
                    <a:pt x="20370" y="18559"/>
                  </a:cubicBezTo>
                  <a:cubicBezTo>
                    <a:pt x="20845" y="17403"/>
                    <a:pt x="21405" y="15877"/>
                    <a:pt x="21303" y="14853"/>
                  </a:cubicBezTo>
                  <a:cubicBezTo>
                    <a:pt x="21200" y="13830"/>
                    <a:pt x="21168" y="13646"/>
                    <a:pt x="20279" y="13238"/>
                  </a:cubicBezTo>
                  <a:cubicBezTo>
                    <a:pt x="19391" y="12831"/>
                    <a:pt x="18756" y="12470"/>
                    <a:pt x="18681" y="12425"/>
                  </a:cubicBezTo>
                  <a:cubicBezTo>
                    <a:pt x="18605" y="12381"/>
                    <a:pt x="18320" y="12240"/>
                    <a:pt x="18790" y="12167"/>
                  </a:cubicBezTo>
                  <a:cubicBezTo>
                    <a:pt x="19260" y="12094"/>
                    <a:pt x="19809" y="11957"/>
                    <a:pt x="19941" y="11918"/>
                  </a:cubicBezTo>
                  <a:cubicBezTo>
                    <a:pt x="20072" y="11878"/>
                    <a:pt x="20342" y="11873"/>
                    <a:pt x="20461" y="12067"/>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grpSp>
      <p:grpSp>
        <p:nvGrpSpPr>
          <p:cNvPr id="16" name="Group 15"/>
          <p:cNvGrpSpPr/>
          <p:nvPr userDrawn="1"/>
        </p:nvGrpSpPr>
        <p:grpSpPr>
          <a:xfrm>
            <a:off x="6994534" y="974235"/>
            <a:ext cx="867207" cy="685491"/>
            <a:chOff x="6772206" y="1104230"/>
            <a:chExt cx="946962" cy="748534"/>
          </a:xfrm>
        </p:grpSpPr>
        <p:sp>
          <p:nvSpPr>
            <p:cNvPr id="17" name="Shape"/>
            <p:cNvSpPr/>
            <p:nvPr/>
          </p:nvSpPr>
          <p:spPr>
            <a:xfrm flipH="1">
              <a:off x="6772206" y="1839522"/>
              <a:ext cx="917551" cy="13242"/>
            </a:xfrm>
            <a:custGeom>
              <a:avLst/>
              <a:gdLst/>
              <a:ahLst/>
              <a:cxnLst>
                <a:cxn ang="0">
                  <a:pos x="wd2" y="hd2"/>
                </a:cxn>
                <a:cxn ang="5400000">
                  <a:pos x="wd2" y="hd2"/>
                </a:cxn>
                <a:cxn ang="10800000">
                  <a:pos x="wd2" y="hd2"/>
                </a:cxn>
                <a:cxn ang="16200000">
                  <a:pos x="wd2" y="hd2"/>
                </a:cxn>
              </a:cxnLst>
              <a:rect l="0" t="0" r="r" b="b"/>
              <a:pathLst>
                <a:path w="21600" h="21600" extrusionOk="0">
                  <a:moveTo>
                    <a:pt x="0" y="10818"/>
                  </a:moveTo>
                  <a:cubicBezTo>
                    <a:pt x="0" y="16745"/>
                    <a:pt x="1498" y="21600"/>
                    <a:pt x="3346" y="21600"/>
                  </a:cubicBezTo>
                  <a:cubicBezTo>
                    <a:pt x="5194" y="21600"/>
                    <a:pt x="21600" y="13413"/>
                    <a:pt x="21600" y="7528"/>
                  </a:cubicBezTo>
                  <a:cubicBezTo>
                    <a:pt x="21600" y="1562"/>
                    <a:pt x="5194" y="0"/>
                    <a:pt x="3346" y="0"/>
                  </a:cubicBezTo>
                  <a:cubicBezTo>
                    <a:pt x="1498" y="0"/>
                    <a:pt x="0" y="4854"/>
                    <a:pt x="0" y="10818"/>
                  </a:cubicBezTo>
                </a:path>
              </a:pathLst>
            </a:custGeom>
            <a:solidFill>
              <a:srgbClr val="3E6E84"/>
            </a:solidFill>
            <a:ln w="12700" cap="flat">
              <a:noFill/>
              <a:miter lim="400000"/>
            </a:ln>
            <a:effectLst/>
          </p:spPr>
          <p:txBody>
            <a:bodyPr wrap="square" lIns="9523" tIns="9523" rIns="9523" bIns="9523" numCol="1" anchor="ctr">
              <a:noAutofit/>
            </a:bodyP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sp>
          <p:nvSpPr>
            <p:cNvPr id="18" name="Shape"/>
            <p:cNvSpPr/>
            <p:nvPr/>
          </p:nvSpPr>
          <p:spPr>
            <a:xfrm flipH="1">
              <a:off x="7197143" y="1104230"/>
              <a:ext cx="522025" cy="727534"/>
            </a:xfrm>
            <a:custGeom>
              <a:avLst/>
              <a:gdLst/>
              <a:ahLst/>
              <a:cxnLst>
                <a:cxn ang="0">
                  <a:pos x="wd2" y="hd2"/>
                </a:cxn>
                <a:cxn ang="5400000">
                  <a:pos x="wd2" y="hd2"/>
                </a:cxn>
                <a:cxn ang="10800000">
                  <a:pos x="wd2" y="hd2"/>
                </a:cxn>
                <a:cxn ang="16200000">
                  <a:pos x="wd2" y="hd2"/>
                </a:cxn>
              </a:cxnLst>
              <a:rect l="0" t="0" r="r" b="b"/>
              <a:pathLst>
                <a:path w="21556" h="21591" extrusionOk="0">
                  <a:moveTo>
                    <a:pt x="19294" y="18284"/>
                  </a:moveTo>
                  <a:lnTo>
                    <a:pt x="19212" y="18228"/>
                  </a:lnTo>
                  <a:lnTo>
                    <a:pt x="19222" y="18160"/>
                  </a:lnTo>
                  <a:lnTo>
                    <a:pt x="19221" y="18119"/>
                  </a:lnTo>
                  <a:lnTo>
                    <a:pt x="19341" y="18314"/>
                  </a:lnTo>
                  <a:lnTo>
                    <a:pt x="19294" y="18284"/>
                  </a:lnTo>
                  <a:moveTo>
                    <a:pt x="18646" y="18449"/>
                  </a:moveTo>
                  <a:lnTo>
                    <a:pt x="18640" y="18453"/>
                  </a:lnTo>
                  <a:lnTo>
                    <a:pt x="18631" y="18444"/>
                  </a:lnTo>
                  <a:lnTo>
                    <a:pt x="18562" y="18502"/>
                  </a:lnTo>
                  <a:lnTo>
                    <a:pt x="18475" y="18648"/>
                  </a:lnTo>
                  <a:lnTo>
                    <a:pt x="18455" y="18766"/>
                  </a:lnTo>
                  <a:lnTo>
                    <a:pt x="18428" y="18862"/>
                  </a:lnTo>
                  <a:lnTo>
                    <a:pt x="18327" y="18915"/>
                  </a:lnTo>
                  <a:lnTo>
                    <a:pt x="18200" y="18913"/>
                  </a:lnTo>
                  <a:lnTo>
                    <a:pt x="18087" y="18919"/>
                  </a:lnTo>
                  <a:lnTo>
                    <a:pt x="18035" y="18939"/>
                  </a:lnTo>
                  <a:lnTo>
                    <a:pt x="17995" y="18971"/>
                  </a:lnTo>
                  <a:lnTo>
                    <a:pt x="18006" y="18971"/>
                  </a:lnTo>
                  <a:lnTo>
                    <a:pt x="17985" y="19002"/>
                  </a:lnTo>
                  <a:lnTo>
                    <a:pt x="18008" y="19040"/>
                  </a:lnTo>
                  <a:lnTo>
                    <a:pt x="18059" y="19070"/>
                  </a:lnTo>
                  <a:lnTo>
                    <a:pt x="18058" y="19121"/>
                  </a:lnTo>
                  <a:lnTo>
                    <a:pt x="18016" y="19183"/>
                  </a:lnTo>
                  <a:lnTo>
                    <a:pt x="18055" y="19225"/>
                  </a:lnTo>
                  <a:lnTo>
                    <a:pt x="18155" y="19197"/>
                  </a:lnTo>
                  <a:lnTo>
                    <a:pt x="18250" y="19178"/>
                  </a:lnTo>
                  <a:lnTo>
                    <a:pt x="18332" y="19150"/>
                  </a:lnTo>
                  <a:lnTo>
                    <a:pt x="18332" y="19163"/>
                  </a:lnTo>
                  <a:lnTo>
                    <a:pt x="18368" y="19142"/>
                  </a:lnTo>
                  <a:lnTo>
                    <a:pt x="18378" y="19155"/>
                  </a:lnTo>
                  <a:lnTo>
                    <a:pt x="18306" y="19259"/>
                  </a:lnTo>
                  <a:lnTo>
                    <a:pt x="18297" y="19356"/>
                  </a:lnTo>
                  <a:lnTo>
                    <a:pt x="18319" y="19415"/>
                  </a:lnTo>
                  <a:lnTo>
                    <a:pt x="18264" y="19431"/>
                  </a:lnTo>
                  <a:lnTo>
                    <a:pt x="17686" y="18905"/>
                  </a:lnTo>
                  <a:lnTo>
                    <a:pt x="17686" y="18903"/>
                  </a:lnTo>
                  <a:lnTo>
                    <a:pt x="17686" y="18896"/>
                  </a:lnTo>
                  <a:lnTo>
                    <a:pt x="17593" y="18895"/>
                  </a:lnTo>
                  <a:lnTo>
                    <a:pt x="17593" y="18900"/>
                  </a:lnTo>
                  <a:lnTo>
                    <a:pt x="16576" y="18898"/>
                  </a:lnTo>
                  <a:lnTo>
                    <a:pt x="16584" y="18644"/>
                  </a:lnTo>
                  <a:lnTo>
                    <a:pt x="16514" y="18642"/>
                  </a:lnTo>
                  <a:lnTo>
                    <a:pt x="16505" y="18898"/>
                  </a:lnTo>
                  <a:lnTo>
                    <a:pt x="15946" y="18897"/>
                  </a:lnTo>
                  <a:lnTo>
                    <a:pt x="16238" y="17442"/>
                  </a:lnTo>
                  <a:lnTo>
                    <a:pt x="16252" y="17442"/>
                  </a:lnTo>
                  <a:cubicBezTo>
                    <a:pt x="16252" y="17442"/>
                    <a:pt x="16330" y="17355"/>
                    <a:pt x="16234" y="17266"/>
                  </a:cubicBezTo>
                  <a:cubicBezTo>
                    <a:pt x="16218" y="17266"/>
                    <a:pt x="16055" y="17268"/>
                    <a:pt x="15786" y="17270"/>
                  </a:cubicBezTo>
                  <a:lnTo>
                    <a:pt x="15815" y="17242"/>
                  </a:lnTo>
                  <a:lnTo>
                    <a:pt x="15828" y="17171"/>
                  </a:lnTo>
                  <a:lnTo>
                    <a:pt x="15802" y="17069"/>
                  </a:lnTo>
                  <a:cubicBezTo>
                    <a:pt x="15787" y="17040"/>
                    <a:pt x="15608" y="16517"/>
                    <a:pt x="15564" y="16449"/>
                  </a:cubicBezTo>
                  <a:cubicBezTo>
                    <a:pt x="15519" y="16380"/>
                    <a:pt x="15018" y="15042"/>
                    <a:pt x="14936" y="14860"/>
                  </a:cubicBezTo>
                  <a:cubicBezTo>
                    <a:pt x="14853" y="14678"/>
                    <a:pt x="14726" y="14273"/>
                    <a:pt x="14704" y="14210"/>
                  </a:cubicBezTo>
                  <a:lnTo>
                    <a:pt x="14618" y="14011"/>
                  </a:lnTo>
                  <a:lnTo>
                    <a:pt x="14553" y="13795"/>
                  </a:lnTo>
                  <a:cubicBezTo>
                    <a:pt x="14531" y="13733"/>
                    <a:pt x="14406" y="13466"/>
                    <a:pt x="14335" y="13331"/>
                  </a:cubicBezTo>
                  <a:cubicBezTo>
                    <a:pt x="14264" y="13195"/>
                    <a:pt x="13580" y="11476"/>
                    <a:pt x="13526" y="11337"/>
                  </a:cubicBezTo>
                  <a:cubicBezTo>
                    <a:pt x="13471" y="11197"/>
                    <a:pt x="13312" y="10716"/>
                    <a:pt x="13266" y="10669"/>
                  </a:cubicBezTo>
                  <a:lnTo>
                    <a:pt x="12634" y="9194"/>
                  </a:lnTo>
                  <a:lnTo>
                    <a:pt x="11828" y="7284"/>
                  </a:lnTo>
                  <a:lnTo>
                    <a:pt x="11779" y="7157"/>
                  </a:lnTo>
                  <a:cubicBezTo>
                    <a:pt x="11751" y="7118"/>
                    <a:pt x="11451" y="6416"/>
                    <a:pt x="11363" y="6277"/>
                  </a:cubicBezTo>
                  <a:cubicBezTo>
                    <a:pt x="11273" y="6136"/>
                    <a:pt x="10620" y="4766"/>
                    <a:pt x="10582" y="4695"/>
                  </a:cubicBezTo>
                  <a:cubicBezTo>
                    <a:pt x="10543" y="4622"/>
                    <a:pt x="10192" y="3874"/>
                    <a:pt x="10187" y="3857"/>
                  </a:cubicBezTo>
                  <a:cubicBezTo>
                    <a:pt x="10182" y="3840"/>
                    <a:pt x="10011" y="3514"/>
                    <a:pt x="9955" y="3429"/>
                  </a:cubicBezTo>
                  <a:cubicBezTo>
                    <a:pt x="9898" y="3345"/>
                    <a:pt x="8428" y="701"/>
                    <a:pt x="8393" y="650"/>
                  </a:cubicBezTo>
                  <a:lnTo>
                    <a:pt x="8324" y="598"/>
                  </a:lnTo>
                  <a:lnTo>
                    <a:pt x="8032" y="594"/>
                  </a:lnTo>
                  <a:lnTo>
                    <a:pt x="8012" y="695"/>
                  </a:lnTo>
                  <a:cubicBezTo>
                    <a:pt x="8005" y="724"/>
                    <a:pt x="8009" y="993"/>
                    <a:pt x="8000" y="1064"/>
                  </a:cubicBezTo>
                  <a:cubicBezTo>
                    <a:pt x="7992" y="1136"/>
                    <a:pt x="7949" y="2357"/>
                    <a:pt x="7935" y="2431"/>
                  </a:cubicBezTo>
                  <a:cubicBezTo>
                    <a:pt x="7921" y="2506"/>
                    <a:pt x="7924" y="2775"/>
                    <a:pt x="7924" y="2788"/>
                  </a:cubicBezTo>
                  <a:cubicBezTo>
                    <a:pt x="7923" y="2800"/>
                    <a:pt x="7860" y="3954"/>
                    <a:pt x="7857" y="4045"/>
                  </a:cubicBezTo>
                  <a:lnTo>
                    <a:pt x="7842" y="4231"/>
                  </a:lnTo>
                  <a:lnTo>
                    <a:pt x="7970" y="165"/>
                  </a:lnTo>
                  <a:lnTo>
                    <a:pt x="8088" y="91"/>
                  </a:lnTo>
                  <a:lnTo>
                    <a:pt x="19043" y="17829"/>
                  </a:lnTo>
                  <a:lnTo>
                    <a:pt x="18991" y="17817"/>
                  </a:lnTo>
                  <a:lnTo>
                    <a:pt x="19026" y="17811"/>
                  </a:lnTo>
                  <a:lnTo>
                    <a:pt x="18771" y="17801"/>
                  </a:lnTo>
                  <a:cubicBezTo>
                    <a:pt x="18612" y="17836"/>
                    <a:pt x="18610" y="17891"/>
                    <a:pt x="18609" y="17917"/>
                  </a:cubicBezTo>
                  <a:lnTo>
                    <a:pt x="18609" y="17922"/>
                  </a:lnTo>
                  <a:lnTo>
                    <a:pt x="18609" y="17929"/>
                  </a:lnTo>
                  <a:lnTo>
                    <a:pt x="18608" y="17954"/>
                  </a:lnTo>
                  <a:lnTo>
                    <a:pt x="18596" y="17996"/>
                  </a:lnTo>
                  <a:lnTo>
                    <a:pt x="18591" y="18001"/>
                  </a:lnTo>
                  <a:lnTo>
                    <a:pt x="18600" y="17998"/>
                  </a:lnTo>
                  <a:lnTo>
                    <a:pt x="18596" y="18008"/>
                  </a:lnTo>
                  <a:lnTo>
                    <a:pt x="18547" y="18066"/>
                  </a:lnTo>
                  <a:lnTo>
                    <a:pt x="18569" y="18075"/>
                  </a:lnTo>
                  <a:lnTo>
                    <a:pt x="18610" y="18072"/>
                  </a:lnTo>
                  <a:lnTo>
                    <a:pt x="18622" y="18252"/>
                  </a:lnTo>
                  <a:lnTo>
                    <a:pt x="18649" y="18332"/>
                  </a:lnTo>
                  <a:lnTo>
                    <a:pt x="18671" y="18374"/>
                  </a:lnTo>
                  <a:lnTo>
                    <a:pt x="18682" y="18404"/>
                  </a:lnTo>
                  <a:cubicBezTo>
                    <a:pt x="18682" y="18404"/>
                    <a:pt x="18646" y="18449"/>
                    <a:pt x="18646" y="18449"/>
                  </a:cubicBezTo>
                  <a:close/>
                  <a:moveTo>
                    <a:pt x="18123" y="19478"/>
                  </a:moveTo>
                  <a:lnTo>
                    <a:pt x="18090" y="19478"/>
                  </a:lnTo>
                  <a:lnTo>
                    <a:pt x="18106" y="19465"/>
                  </a:lnTo>
                  <a:lnTo>
                    <a:pt x="18012" y="19472"/>
                  </a:lnTo>
                  <a:cubicBezTo>
                    <a:pt x="18008" y="19473"/>
                    <a:pt x="17880" y="19475"/>
                    <a:pt x="17669" y="19475"/>
                  </a:cubicBezTo>
                  <a:lnTo>
                    <a:pt x="17685" y="18944"/>
                  </a:lnTo>
                  <a:lnTo>
                    <a:pt x="18229" y="19440"/>
                  </a:lnTo>
                  <a:lnTo>
                    <a:pt x="18212" y="19447"/>
                  </a:lnTo>
                  <a:lnTo>
                    <a:pt x="18123" y="19478"/>
                  </a:lnTo>
                  <a:moveTo>
                    <a:pt x="11480" y="19133"/>
                  </a:moveTo>
                  <a:lnTo>
                    <a:pt x="11376" y="19115"/>
                  </a:lnTo>
                  <a:lnTo>
                    <a:pt x="11270" y="18979"/>
                  </a:lnTo>
                  <a:lnTo>
                    <a:pt x="11189" y="18913"/>
                  </a:lnTo>
                  <a:lnTo>
                    <a:pt x="11587" y="18913"/>
                  </a:lnTo>
                  <a:lnTo>
                    <a:pt x="11576" y="19239"/>
                  </a:lnTo>
                  <a:lnTo>
                    <a:pt x="11548" y="19205"/>
                  </a:lnTo>
                  <a:lnTo>
                    <a:pt x="11480" y="19133"/>
                  </a:lnTo>
                  <a:moveTo>
                    <a:pt x="15797" y="19463"/>
                  </a:moveTo>
                  <a:cubicBezTo>
                    <a:pt x="14496" y="19452"/>
                    <a:pt x="13030" y="19428"/>
                    <a:pt x="12635" y="19386"/>
                  </a:cubicBezTo>
                  <a:cubicBezTo>
                    <a:pt x="11918" y="19338"/>
                    <a:pt x="11674" y="19288"/>
                    <a:pt x="11651" y="19279"/>
                  </a:cubicBezTo>
                  <a:lnTo>
                    <a:pt x="11622" y="19263"/>
                  </a:lnTo>
                  <a:lnTo>
                    <a:pt x="11634" y="18913"/>
                  </a:lnTo>
                  <a:lnTo>
                    <a:pt x="15906" y="18922"/>
                  </a:lnTo>
                  <a:cubicBezTo>
                    <a:pt x="15906" y="18922"/>
                    <a:pt x="15797" y="19463"/>
                    <a:pt x="15797" y="19463"/>
                  </a:cubicBezTo>
                  <a:close/>
                  <a:moveTo>
                    <a:pt x="16488" y="19469"/>
                  </a:moveTo>
                  <a:cubicBezTo>
                    <a:pt x="16278" y="19468"/>
                    <a:pt x="16058" y="19467"/>
                    <a:pt x="15832" y="19464"/>
                  </a:cubicBezTo>
                  <a:lnTo>
                    <a:pt x="15942" y="18922"/>
                  </a:lnTo>
                  <a:lnTo>
                    <a:pt x="16504" y="18923"/>
                  </a:lnTo>
                  <a:cubicBezTo>
                    <a:pt x="16504" y="18923"/>
                    <a:pt x="16488" y="19469"/>
                    <a:pt x="16488" y="19469"/>
                  </a:cubicBezTo>
                  <a:close/>
                  <a:moveTo>
                    <a:pt x="17575" y="19474"/>
                  </a:moveTo>
                  <a:cubicBezTo>
                    <a:pt x="17317" y="19474"/>
                    <a:pt x="16960" y="19472"/>
                    <a:pt x="16559" y="19470"/>
                  </a:cubicBezTo>
                  <a:lnTo>
                    <a:pt x="16576" y="18923"/>
                  </a:lnTo>
                  <a:lnTo>
                    <a:pt x="17592" y="18924"/>
                  </a:lnTo>
                  <a:cubicBezTo>
                    <a:pt x="17592" y="18924"/>
                    <a:pt x="17575" y="19474"/>
                    <a:pt x="17575" y="19474"/>
                  </a:cubicBezTo>
                  <a:close/>
                  <a:moveTo>
                    <a:pt x="10983" y="18814"/>
                  </a:moveTo>
                  <a:lnTo>
                    <a:pt x="10796" y="18799"/>
                  </a:lnTo>
                  <a:lnTo>
                    <a:pt x="10799" y="18720"/>
                  </a:lnTo>
                  <a:lnTo>
                    <a:pt x="10092" y="18717"/>
                  </a:lnTo>
                  <a:lnTo>
                    <a:pt x="9909" y="18601"/>
                  </a:lnTo>
                  <a:lnTo>
                    <a:pt x="9718" y="18530"/>
                  </a:lnTo>
                  <a:lnTo>
                    <a:pt x="9537" y="18502"/>
                  </a:lnTo>
                  <a:lnTo>
                    <a:pt x="9339" y="18490"/>
                  </a:lnTo>
                  <a:lnTo>
                    <a:pt x="9188" y="18475"/>
                  </a:lnTo>
                  <a:lnTo>
                    <a:pt x="8994" y="18502"/>
                  </a:lnTo>
                  <a:lnTo>
                    <a:pt x="8828" y="18570"/>
                  </a:lnTo>
                  <a:lnTo>
                    <a:pt x="8709" y="18632"/>
                  </a:lnTo>
                  <a:lnTo>
                    <a:pt x="8604" y="18664"/>
                  </a:lnTo>
                  <a:lnTo>
                    <a:pt x="8382" y="18673"/>
                  </a:lnTo>
                  <a:lnTo>
                    <a:pt x="8066" y="18672"/>
                  </a:lnTo>
                  <a:lnTo>
                    <a:pt x="7803" y="18671"/>
                  </a:lnTo>
                  <a:lnTo>
                    <a:pt x="7797" y="18659"/>
                  </a:lnTo>
                  <a:lnTo>
                    <a:pt x="7652" y="18670"/>
                  </a:lnTo>
                  <a:lnTo>
                    <a:pt x="7539" y="18698"/>
                  </a:lnTo>
                  <a:lnTo>
                    <a:pt x="7514" y="18702"/>
                  </a:lnTo>
                  <a:lnTo>
                    <a:pt x="7511" y="18714"/>
                  </a:lnTo>
                  <a:lnTo>
                    <a:pt x="7439" y="18716"/>
                  </a:lnTo>
                  <a:lnTo>
                    <a:pt x="7440" y="18695"/>
                  </a:lnTo>
                  <a:lnTo>
                    <a:pt x="7437" y="18624"/>
                  </a:lnTo>
                  <a:lnTo>
                    <a:pt x="7409" y="18598"/>
                  </a:lnTo>
                  <a:lnTo>
                    <a:pt x="7421" y="18552"/>
                  </a:lnTo>
                  <a:lnTo>
                    <a:pt x="7394" y="18477"/>
                  </a:lnTo>
                  <a:lnTo>
                    <a:pt x="7421" y="17644"/>
                  </a:lnTo>
                  <a:lnTo>
                    <a:pt x="7422" y="17620"/>
                  </a:lnTo>
                  <a:lnTo>
                    <a:pt x="7423" y="17556"/>
                  </a:lnTo>
                  <a:lnTo>
                    <a:pt x="16202" y="17442"/>
                  </a:lnTo>
                  <a:lnTo>
                    <a:pt x="15909" y="18897"/>
                  </a:lnTo>
                  <a:lnTo>
                    <a:pt x="11169" y="18888"/>
                  </a:lnTo>
                  <a:lnTo>
                    <a:pt x="11122" y="18825"/>
                  </a:lnTo>
                  <a:lnTo>
                    <a:pt x="10983" y="18814"/>
                  </a:lnTo>
                  <a:moveTo>
                    <a:pt x="211" y="18613"/>
                  </a:moveTo>
                  <a:cubicBezTo>
                    <a:pt x="171" y="18562"/>
                    <a:pt x="76" y="18417"/>
                    <a:pt x="142" y="18347"/>
                  </a:cubicBezTo>
                  <a:cubicBezTo>
                    <a:pt x="190" y="18296"/>
                    <a:pt x="321" y="18299"/>
                    <a:pt x="420" y="18311"/>
                  </a:cubicBezTo>
                  <a:cubicBezTo>
                    <a:pt x="998" y="18378"/>
                    <a:pt x="1503" y="18487"/>
                    <a:pt x="1541" y="18496"/>
                  </a:cubicBezTo>
                  <a:lnTo>
                    <a:pt x="1546" y="18496"/>
                  </a:lnTo>
                  <a:cubicBezTo>
                    <a:pt x="1720" y="18540"/>
                    <a:pt x="1872" y="18704"/>
                    <a:pt x="1966" y="18834"/>
                  </a:cubicBezTo>
                  <a:cubicBezTo>
                    <a:pt x="2088" y="19002"/>
                    <a:pt x="2277" y="19225"/>
                    <a:pt x="2422" y="19394"/>
                  </a:cubicBezTo>
                  <a:lnTo>
                    <a:pt x="1737" y="19356"/>
                  </a:lnTo>
                  <a:lnTo>
                    <a:pt x="1677" y="19389"/>
                  </a:lnTo>
                  <a:lnTo>
                    <a:pt x="1561" y="19365"/>
                  </a:lnTo>
                  <a:cubicBezTo>
                    <a:pt x="1542" y="19363"/>
                    <a:pt x="1124" y="19346"/>
                    <a:pt x="753" y="19332"/>
                  </a:cubicBezTo>
                  <a:cubicBezTo>
                    <a:pt x="753" y="19332"/>
                    <a:pt x="211" y="18613"/>
                    <a:pt x="211" y="18613"/>
                  </a:cubicBezTo>
                  <a:close/>
                  <a:moveTo>
                    <a:pt x="5815" y="18686"/>
                  </a:moveTo>
                  <a:lnTo>
                    <a:pt x="5904" y="18704"/>
                  </a:lnTo>
                  <a:lnTo>
                    <a:pt x="5915" y="18707"/>
                  </a:lnTo>
                  <a:lnTo>
                    <a:pt x="5828" y="19255"/>
                  </a:lnTo>
                  <a:lnTo>
                    <a:pt x="5581" y="19497"/>
                  </a:lnTo>
                  <a:lnTo>
                    <a:pt x="3655" y="19424"/>
                  </a:lnTo>
                  <a:lnTo>
                    <a:pt x="3539" y="19443"/>
                  </a:lnTo>
                  <a:cubicBezTo>
                    <a:pt x="3479" y="19481"/>
                    <a:pt x="3292" y="19486"/>
                    <a:pt x="3047" y="19469"/>
                  </a:cubicBezTo>
                  <a:cubicBezTo>
                    <a:pt x="2811" y="19453"/>
                    <a:pt x="2599" y="19450"/>
                    <a:pt x="2581" y="19449"/>
                  </a:cubicBezTo>
                  <a:lnTo>
                    <a:pt x="2587" y="19416"/>
                  </a:lnTo>
                  <a:lnTo>
                    <a:pt x="2584" y="19416"/>
                  </a:lnTo>
                  <a:lnTo>
                    <a:pt x="2587" y="19403"/>
                  </a:lnTo>
                  <a:lnTo>
                    <a:pt x="2508" y="19398"/>
                  </a:lnTo>
                  <a:cubicBezTo>
                    <a:pt x="2360" y="19228"/>
                    <a:pt x="2157" y="18987"/>
                    <a:pt x="2028" y="18811"/>
                  </a:cubicBezTo>
                  <a:lnTo>
                    <a:pt x="1890" y="18649"/>
                  </a:lnTo>
                  <a:cubicBezTo>
                    <a:pt x="1890" y="18649"/>
                    <a:pt x="5815" y="18686"/>
                    <a:pt x="5815" y="18686"/>
                  </a:cubicBezTo>
                  <a:close/>
                  <a:moveTo>
                    <a:pt x="7084" y="3527"/>
                  </a:moveTo>
                  <a:lnTo>
                    <a:pt x="7118" y="3548"/>
                  </a:lnTo>
                  <a:lnTo>
                    <a:pt x="7170" y="3532"/>
                  </a:lnTo>
                  <a:lnTo>
                    <a:pt x="7166" y="3498"/>
                  </a:lnTo>
                  <a:lnTo>
                    <a:pt x="7191" y="3440"/>
                  </a:lnTo>
                  <a:lnTo>
                    <a:pt x="7240" y="3378"/>
                  </a:lnTo>
                  <a:lnTo>
                    <a:pt x="7248" y="3298"/>
                  </a:lnTo>
                  <a:lnTo>
                    <a:pt x="7209" y="3234"/>
                  </a:lnTo>
                  <a:lnTo>
                    <a:pt x="7207" y="3232"/>
                  </a:lnTo>
                  <a:lnTo>
                    <a:pt x="7227" y="3171"/>
                  </a:lnTo>
                  <a:lnTo>
                    <a:pt x="7288" y="3018"/>
                  </a:lnTo>
                  <a:lnTo>
                    <a:pt x="7316" y="3014"/>
                  </a:lnTo>
                  <a:lnTo>
                    <a:pt x="7348" y="2901"/>
                  </a:lnTo>
                  <a:lnTo>
                    <a:pt x="7337" y="2891"/>
                  </a:lnTo>
                  <a:lnTo>
                    <a:pt x="7387" y="2761"/>
                  </a:lnTo>
                  <a:lnTo>
                    <a:pt x="7416" y="2776"/>
                  </a:lnTo>
                  <a:lnTo>
                    <a:pt x="7503" y="2791"/>
                  </a:lnTo>
                  <a:lnTo>
                    <a:pt x="7499" y="2870"/>
                  </a:lnTo>
                  <a:lnTo>
                    <a:pt x="7413" y="2877"/>
                  </a:lnTo>
                  <a:lnTo>
                    <a:pt x="7417" y="2952"/>
                  </a:lnTo>
                  <a:lnTo>
                    <a:pt x="7497" y="2961"/>
                  </a:lnTo>
                  <a:lnTo>
                    <a:pt x="7140" y="13667"/>
                  </a:lnTo>
                  <a:cubicBezTo>
                    <a:pt x="7124" y="13578"/>
                    <a:pt x="7115" y="13509"/>
                    <a:pt x="7116" y="13481"/>
                  </a:cubicBezTo>
                  <a:cubicBezTo>
                    <a:pt x="7119" y="13371"/>
                    <a:pt x="7095" y="13215"/>
                    <a:pt x="7097" y="13157"/>
                  </a:cubicBezTo>
                  <a:cubicBezTo>
                    <a:pt x="7098" y="13098"/>
                    <a:pt x="7033" y="12010"/>
                    <a:pt x="7018" y="11707"/>
                  </a:cubicBezTo>
                  <a:cubicBezTo>
                    <a:pt x="7005" y="11406"/>
                    <a:pt x="6978" y="10397"/>
                    <a:pt x="6957" y="10102"/>
                  </a:cubicBezTo>
                  <a:cubicBezTo>
                    <a:pt x="6937" y="9808"/>
                    <a:pt x="6908" y="8276"/>
                    <a:pt x="6914" y="7919"/>
                  </a:cubicBezTo>
                  <a:cubicBezTo>
                    <a:pt x="6918" y="7562"/>
                    <a:pt x="7005" y="6086"/>
                    <a:pt x="7044" y="5784"/>
                  </a:cubicBezTo>
                  <a:cubicBezTo>
                    <a:pt x="7082" y="5483"/>
                    <a:pt x="7112" y="5080"/>
                    <a:pt x="7146" y="4891"/>
                  </a:cubicBezTo>
                  <a:cubicBezTo>
                    <a:pt x="7182" y="4702"/>
                    <a:pt x="7223" y="4120"/>
                    <a:pt x="7198" y="3986"/>
                  </a:cubicBezTo>
                  <a:cubicBezTo>
                    <a:pt x="7172" y="3851"/>
                    <a:pt x="7133" y="3666"/>
                    <a:pt x="7133" y="3666"/>
                  </a:cubicBezTo>
                  <a:lnTo>
                    <a:pt x="7086" y="3682"/>
                  </a:lnTo>
                  <a:lnTo>
                    <a:pt x="7009" y="3886"/>
                  </a:lnTo>
                  <a:cubicBezTo>
                    <a:pt x="6989" y="3915"/>
                    <a:pt x="6953" y="3974"/>
                    <a:pt x="6904" y="4052"/>
                  </a:cubicBezTo>
                  <a:cubicBezTo>
                    <a:pt x="6855" y="4131"/>
                    <a:pt x="6561" y="4941"/>
                    <a:pt x="6498" y="5104"/>
                  </a:cubicBezTo>
                  <a:cubicBezTo>
                    <a:pt x="6435" y="5266"/>
                    <a:pt x="6064" y="6286"/>
                    <a:pt x="5995" y="6431"/>
                  </a:cubicBezTo>
                  <a:cubicBezTo>
                    <a:pt x="5927" y="6577"/>
                    <a:pt x="5619" y="7487"/>
                    <a:pt x="5550" y="7632"/>
                  </a:cubicBezTo>
                  <a:cubicBezTo>
                    <a:pt x="5481" y="7779"/>
                    <a:pt x="5078" y="8914"/>
                    <a:pt x="5003" y="9076"/>
                  </a:cubicBezTo>
                  <a:cubicBezTo>
                    <a:pt x="4953" y="9183"/>
                    <a:pt x="4679" y="9730"/>
                    <a:pt x="4467" y="10140"/>
                  </a:cubicBezTo>
                  <a:cubicBezTo>
                    <a:pt x="4467" y="10140"/>
                    <a:pt x="7084" y="3527"/>
                    <a:pt x="7084" y="3527"/>
                  </a:cubicBezTo>
                  <a:close/>
                  <a:moveTo>
                    <a:pt x="7514" y="2443"/>
                  </a:moveTo>
                  <a:lnTo>
                    <a:pt x="7511" y="2527"/>
                  </a:lnTo>
                  <a:lnTo>
                    <a:pt x="7473" y="2545"/>
                  </a:lnTo>
                  <a:cubicBezTo>
                    <a:pt x="7473" y="2545"/>
                    <a:pt x="7514" y="2443"/>
                    <a:pt x="7514" y="2443"/>
                  </a:cubicBezTo>
                  <a:close/>
                  <a:moveTo>
                    <a:pt x="7828" y="4673"/>
                  </a:moveTo>
                  <a:lnTo>
                    <a:pt x="7833" y="4535"/>
                  </a:lnTo>
                  <a:lnTo>
                    <a:pt x="7834" y="4596"/>
                  </a:lnTo>
                  <a:lnTo>
                    <a:pt x="7828" y="4673"/>
                  </a:lnTo>
                  <a:moveTo>
                    <a:pt x="7427" y="2666"/>
                  </a:moveTo>
                  <a:lnTo>
                    <a:pt x="7510" y="2585"/>
                  </a:lnTo>
                  <a:lnTo>
                    <a:pt x="7505" y="2715"/>
                  </a:lnTo>
                  <a:lnTo>
                    <a:pt x="7427" y="2666"/>
                  </a:lnTo>
                  <a:moveTo>
                    <a:pt x="6899" y="18719"/>
                  </a:moveTo>
                  <a:lnTo>
                    <a:pt x="6921" y="18649"/>
                  </a:lnTo>
                  <a:cubicBezTo>
                    <a:pt x="6933" y="18609"/>
                    <a:pt x="6954" y="18534"/>
                    <a:pt x="6979" y="18450"/>
                  </a:cubicBezTo>
                  <a:cubicBezTo>
                    <a:pt x="6976" y="18533"/>
                    <a:pt x="6972" y="18630"/>
                    <a:pt x="6970" y="18718"/>
                  </a:cubicBezTo>
                  <a:lnTo>
                    <a:pt x="6899" y="18719"/>
                  </a:lnTo>
                  <a:moveTo>
                    <a:pt x="6379" y="18782"/>
                  </a:moveTo>
                  <a:cubicBezTo>
                    <a:pt x="6310" y="18820"/>
                    <a:pt x="6248" y="18876"/>
                    <a:pt x="6241" y="18949"/>
                  </a:cubicBezTo>
                  <a:lnTo>
                    <a:pt x="6087" y="19002"/>
                  </a:lnTo>
                  <a:lnTo>
                    <a:pt x="5911" y="19174"/>
                  </a:lnTo>
                  <a:lnTo>
                    <a:pt x="5984" y="18719"/>
                  </a:lnTo>
                  <a:cubicBezTo>
                    <a:pt x="6079" y="18734"/>
                    <a:pt x="6182" y="18743"/>
                    <a:pt x="6259" y="18748"/>
                  </a:cubicBezTo>
                  <a:lnTo>
                    <a:pt x="6437" y="18766"/>
                  </a:lnTo>
                  <a:lnTo>
                    <a:pt x="6402" y="18783"/>
                  </a:lnTo>
                  <a:cubicBezTo>
                    <a:pt x="6402" y="18783"/>
                    <a:pt x="6379" y="18782"/>
                    <a:pt x="6379" y="18782"/>
                  </a:cubicBezTo>
                  <a:close/>
                  <a:moveTo>
                    <a:pt x="7633" y="17192"/>
                  </a:moveTo>
                  <a:cubicBezTo>
                    <a:pt x="7646" y="17297"/>
                    <a:pt x="7663" y="17322"/>
                    <a:pt x="7663" y="17322"/>
                  </a:cubicBezTo>
                  <a:lnTo>
                    <a:pt x="7873" y="17330"/>
                  </a:lnTo>
                  <a:lnTo>
                    <a:pt x="8148" y="17351"/>
                  </a:lnTo>
                  <a:lnTo>
                    <a:pt x="8165" y="17364"/>
                  </a:lnTo>
                  <a:cubicBezTo>
                    <a:pt x="7982" y="17366"/>
                    <a:pt x="7879" y="17367"/>
                    <a:pt x="7879" y="17367"/>
                  </a:cubicBezTo>
                  <a:lnTo>
                    <a:pt x="7860" y="17409"/>
                  </a:lnTo>
                  <a:cubicBezTo>
                    <a:pt x="7859" y="17418"/>
                    <a:pt x="7632" y="17406"/>
                    <a:pt x="7490" y="17399"/>
                  </a:cubicBezTo>
                  <a:lnTo>
                    <a:pt x="7525" y="17232"/>
                  </a:lnTo>
                  <a:cubicBezTo>
                    <a:pt x="7533" y="17185"/>
                    <a:pt x="7521" y="16807"/>
                    <a:pt x="7488" y="16396"/>
                  </a:cubicBezTo>
                  <a:cubicBezTo>
                    <a:pt x="7483" y="16335"/>
                    <a:pt x="7475" y="16260"/>
                    <a:pt x="7467" y="16174"/>
                  </a:cubicBezTo>
                  <a:lnTo>
                    <a:pt x="7543" y="13736"/>
                  </a:lnTo>
                  <a:cubicBezTo>
                    <a:pt x="7541" y="14145"/>
                    <a:pt x="7538" y="14586"/>
                    <a:pt x="7531" y="14642"/>
                  </a:cubicBezTo>
                  <a:cubicBezTo>
                    <a:pt x="7515" y="14746"/>
                    <a:pt x="7540" y="15822"/>
                    <a:pt x="7526" y="15880"/>
                  </a:cubicBezTo>
                  <a:cubicBezTo>
                    <a:pt x="7513" y="15938"/>
                    <a:pt x="7540" y="16388"/>
                    <a:pt x="7536" y="16501"/>
                  </a:cubicBezTo>
                  <a:cubicBezTo>
                    <a:pt x="7533" y="16614"/>
                    <a:pt x="7618" y="17086"/>
                    <a:pt x="7633" y="17192"/>
                  </a:cubicBezTo>
                  <a:moveTo>
                    <a:pt x="7693" y="10286"/>
                  </a:moveTo>
                  <a:cubicBezTo>
                    <a:pt x="7690" y="10568"/>
                    <a:pt x="7682" y="11440"/>
                    <a:pt x="7653" y="11599"/>
                  </a:cubicBezTo>
                  <a:cubicBezTo>
                    <a:pt x="7636" y="11698"/>
                    <a:pt x="7604" y="12183"/>
                    <a:pt x="7581" y="12558"/>
                  </a:cubicBezTo>
                  <a:lnTo>
                    <a:pt x="7722" y="8038"/>
                  </a:lnTo>
                  <a:cubicBezTo>
                    <a:pt x="7718" y="8445"/>
                    <a:pt x="7712" y="8806"/>
                    <a:pt x="7708" y="8880"/>
                  </a:cubicBezTo>
                  <a:cubicBezTo>
                    <a:pt x="7696" y="9061"/>
                    <a:pt x="7696" y="10006"/>
                    <a:pt x="7693" y="10286"/>
                  </a:cubicBezTo>
                  <a:moveTo>
                    <a:pt x="21506" y="21182"/>
                  </a:moveTo>
                  <a:lnTo>
                    <a:pt x="21194" y="21068"/>
                  </a:lnTo>
                  <a:lnTo>
                    <a:pt x="21121" y="20991"/>
                  </a:lnTo>
                  <a:cubicBezTo>
                    <a:pt x="21134" y="20928"/>
                    <a:pt x="21365" y="19849"/>
                    <a:pt x="21309" y="19579"/>
                  </a:cubicBezTo>
                  <a:cubicBezTo>
                    <a:pt x="21253" y="19309"/>
                    <a:pt x="21137" y="19287"/>
                    <a:pt x="20993" y="19272"/>
                  </a:cubicBezTo>
                  <a:cubicBezTo>
                    <a:pt x="20866" y="19259"/>
                    <a:pt x="20154" y="19208"/>
                    <a:pt x="19963" y="19195"/>
                  </a:cubicBezTo>
                  <a:lnTo>
                    <a:pt x="19945" y="19166"/>
                  </a:lnTo>
                  <a:lnTo>
                    <a:pt x="19956" y="19130"/>
                  </a:lnTo>
                  <a:lnTo>
                    <a:pt x="19967" y="18949"/>
                  </a:lnTo>
                  <a:lnTo>
                    <a:pt x="19883" y="18860"/>
                  </a:lnTo>
                  <a:lnTo>
                    <a:pt x="19758" y="18710"/>
                  </a:lnTo>
                  <a:lnTo>
                    <a:pt x="19670" y="18576"/>
                  </a:lnTo>
                  <a:lnTo>
                    <a:pt x="19593" y="18448"/>
                  </a:lnTo>
                  <a:lnTo>
                    <a:pt x="19506" y="18388"/>
                  </a:lnTo>
                  <a:lnTo>
                    <a:pt x="19454" y="18373"/>
                  </a:lnTo>
                  <a:lnTo>
                    <a:pt x="19173" y="17918"/>
                  </a:lnTo>
                  <a:lnTo>
                    <a:pt x="19145" y="17872"/>
                  </a:lnTo>
                  <a:lnTo>
                    <a:pt x="8137" y="45"/>
                  </a:lnTo>
                  <a:lnTo>
                    <a:pt x="8144" y="0"/>
                  </a:lnTo>
                  <a:lnTo>
                    <a:pt x="7591" y="138"/>
                  </a:lnTo>
                  <a:lnTo>
                    <a:pt x="7517" y="2342"/>
                  </a:lnTo>
                  <a:lnTo>
                    <a:pt x="7428" y="2570"/>
                  </a:lnTo>
                  <a:lnTo>
                    <a:pt x="7343" y="2662"/>
                  </a:lnTo>
                  <a:lnTo>
                    <a:pt x="7362" y="2734"/>
                  </a:lnTo>
                  <a:lnTo>
                    <a:pt x="7305" y="2881"/>
                  </a:lnTo>
                  <a:lnTo>
                    <a:pt x="7232" y="2883"/>
                  </a:lnTo>
                  <a:lnTo>
                    <a:pt x="7205" y="3004"/>
                  </a:lnTo>
                  <a:lnTo>
                    <a:pt x="7224" y="3012"/>
                  </a:lnTo>
                  <a:lnTo>
                    <a:pt x="7145" y="3227"/>
                  </a:lnTo>
                  <a:lnTo>
                    <a:pt x="7093" y="3241"/>
                  </a:lnTo>
                  <a:lnTo>
                    <a:pt x="7027" y="3295"/>
                  </a:lnTo>
                  <a:lnTo>
                    <a:pt x="7008" y="3357"/>
                  </a:lnTo>
                  <a:lnTo>
                    <a:pt x="7011" y="3416"/>
                  </a:lnTo>
                  <a:lnTo>
                    <a:pt x="7052" y="3467"/>
                  </a:lnTo>
                  <a:lnTo>
                    <a:pt x="7063" y="3491"/>
                  </a:lnTo>
                  <a:lnTo>
                    <a:pt x="4312" y="10442"/>
                  </a:lnTo>
                  <a:cubicBezTo>
                    <a:pt x="4275" y="10513"/>
                    <a:pt x="4248" y="10566"/>
                    <a:pt x="4232" y="10593"/>
                  </a:cubicBezTo>
                  <a:cubicBezTo>
                    <a:pt x="4139" y="10754"/>
                    <a:pt x="3499" y="12004"/>
                    <a:pt x="3393" y="12191"/>
                  </a:cubicBezTo>
                  <a:cubicBezTo>
                    <a:pt x="3289" y="12378"/>
                    <a:pt x="2647" y="13519"/>
                    <a:pt x="2585" y="13610"/>
                  </a:cubicBezTo>
                  <a:cubicBezTo>
                    <a:pt x="2524" y="13701"/>
                    <a:pt x="2363" y="14165"/>
                    <a:pt x="2326" y="14273"/>
                  </a:cubicBezTo>
                  <a:cubicBezTo>
                    <a:pt x="2287" y="14381"/>
                    <a:pt x="1781" y="15625"/>
                    <a:pt x="1691" y="15879"/>
                  </a:cubicBezTo>
                  <a:cubicBezTo>
                    <a:pt x="1602" y="16134"/>
                    <a:pt x="1342" y="16983"/>
                    <a:pt x="1290" y="17149"/>
                  </a:cubicBezTo>
                  <a:cubicBezTo>
                    <a:pt x="1238" y="17316"/>
                    <a:pt x="1019" y="17796"/>
                    <a:pt x="1019" y="17796"/>
                  </a:cubicBezTo>
                  <a:cubicBezTo>
                    <a:pt x="1006" y="17829"/>
                    <a:pt x="849" y="18032"/>
                    <a:pt x="834" y="18112"/>
                  </a:cubicBezTo>
                  <a:cubicBezTo>
                    <a:pt x="820" y="18192"/>
                    <a:pt x="807" y="18241"/>
                    <a:pt x="807" y="18241"/>
                  </a:cubicBezTo>
                  <a:lnTo>
                    <a:pt x="829" y="18263"/>
                  </a:lnTo>
                  <a:cubicBezTo>
                    <a:pt x="899" y="18256"/>
                    <a:pt x="1968" y="18268"/>
                    <a:pt x="2416" y="18321"/>
                  </a:cubicBezTo>
                  <a:cubicBezTo>
                    <a:pt x="2864" y="18374"/>
                    <a:pt x="3582" y="18420"/>
                    <a:pt x="3714" y="18435"/>
                  </a:cubicBezTo>
                  <a:cubicBezTo>
                    <a:pt x="3850" y="18450"/>
                    <a:pt x="3857" y="18421"/>
                    <a:pt x="3850" y="18450"/>
                  </a:cubicBezTo>
                  <a:lnTo>
                    <a:pt x="3842" y="18505"/>
                  </a:lnTo>
                  <a:lnTo>
                    <a:pt x="4051" y="18545"/>
                  </a:lnTo>
                  <a:cubicBezTo>
                    <a:pt x="4099" y="18549"/>
                    <a:pt x="4615" y="18605"/>
                    <a:pt x="5005" y="18629"/>
                  </a:cubicBezTo>
                  <a:lnTo>
                    <a:pt x="1836" y="18598"/>
                  </a:lnTo>
                  <a:cubicBezTo>
                    <a:pt x="1758" y="18530"/>
                    <a:pt x="1668" y="18473"/>
                    <a:pt x="1568" y="18449"/>
                  </a:cubicBezTo>
                  <a:lnTo>
                    <a:pt x="1564" y="18448"/>
                  </a:lnTo>
                  <a:cubicBezTo>
                    <a:pt x="1525" y="18438"/>
                    <a:pt x="1013" y="18329"/>
                    <a:pt x="431" y="18261"/>
                  </a:cubicBezTo>
                  <a:cubicBezTo>
                    <a:pt x="257" y="18240"/>
                    <a:pt x="139" y="18260"/>
                    <a:pt x="84" y="18319"/>
                  </a:cubicBezTo>
                  <a:cubicBezTo>
                    <a:pt x="-20" y="18428"/>
                    <a:pt x="145" y="18630"/>
                    <a:pt x="151" y="18639"/>
                  </a:cubicBezTo>
                  <a:lnTo>
                    <a:pt x="671" y="19329"/>
                  </a:lnTo>
                  <a:cubicBezTo>
                    <a:pt x="487" y="19324"/>
                    <a:pt x="324" y="19318"/>
                    <a:pt x="239" y="19318"/>
                  </a:cubicBezTo>
                  <a:lnTo>
                    <a:pt x="433" y="19333"/>
                  </a:lnTo>
                  <a:cubicBezTo>
                    <a:pt x="282" y="19329"/>
                    <a:pt x="178" y="19329"/>
                    <a:pt x="178" y="19331"/>
                  </a:cubicBezTo>
                  <a:lnTo>
                    <a:pt x="137" y="19473"/>
                  </a:lnTo>
                  <a:lnTo>
                    <a:pt x="2" y="19514"/>
                  </a:lnTo>
                  <a:lnTo>
                    <a:pt x="0" y="19589"/>
                  </a:lnTo>
                  <a:lnTo>
                    <a:pt x="70" y="19610"/>
                  </a:lnTo>
                  <a:cubicBezTo>
                    <a:pt x="70" y="19610"/>
                    <a:pt x="1645" y="21190"/>
                    <a:pt x="1999" y="21473"/>
                  </a:cubicBezTo>
                  <a:lnTo>
                    <a:pt x="2184" y="21525"/>
                  </a:lnTo>
                  <a:lnTo>
                    <a:pt x="2371" y="21515"/>
                  </a:lnTo>
                  <a:lnTo>
                    <a:pt x="2704" y="21521"/>
                  </a:lnTo>
                  <a:cubicBezTo>
                    <a:pt x="2773" y="21530"/>
                    <a:pt x="3054" y="21539"/>
                    <a:pt x="3205" y="21542"/>
                  </a:cubicBezTo>
                  <a:cubicBezTo>
                    <a:pt x="3357" y="21543"/>
                    <a:pt x="3848" y="21560"/>
                    <a:pt x="4040" y="21560"/>
                  </a:cubicBezTo>
                  <a:cubicBezTo>
                    <a:pt x="4233" y="21557"/>
                    <a:pt x="4636" y="21564"/>
                    <a:pt x="4788" y="21563"/>
                  </a:cubicBezTo>
                  <a:cubicBezTo>
                    <a:pt x="4938" y="21561"/>
                    <a:pt x="5051" y="21571"/>
                    <a:pt x="5203" y="21569"/>
                  </a:cubicBezTo>
                  <a:cubicBezTo>
                    <a:pt x="5354" y="21568"/>
                    <a:pt x="5540" y="21566"/>
                    <a:pt x="5769" y="21575"/>
                  </a:cubicBezTo>
                  <a:cubicBezTo>
                    <a:pt x="5995" y="21582"/>
                    <a:pt x="6130" y="21588"/>
                    <a:pt x="6393" y="21584"/>
                  </a:cubicBezTo>
                  <a:cubicBezTo>
                    <a:pt x="6657" y="21580"/>
                    <a:pt x="7007" y="21573"/>
                    <a:pt x="7311" y="21574"/>
                  </a:cubicBezTo>
                  <a:cubicBezTo>
                    <a:pt x="7614" y="21575"/>
                    <a:pt x="7965" y="21584"/>
                    <a:pt x="8174" y="21587"/>
                  </a:cubicBezTo>
                  <a:cubicBezTo>
                    <a:pt x="8386" y="21590"/>
                    <a:pt x="8473" y="21579"/>
                    <a:pt x="8736" y="21571"/>
                  </a:cubicBezTo>
                  <a:cubicBezTo>
                    <a:pt x="8999" y="21563"/>
                    <a:pt x="9432" y="21548"/>
                    <a:pt x="9608" y="21554"/>
                  </a:cubicBezTo>
                  <a:cubicBezTo>
                    <a:pt x="9783" y="21563"/>
                    <a:pt x="9974" y="21574"/>
                    <a:pt x="10267" y="21587"/>
                  </a:cubicBezTo>
                  <a:cubicBezTo>
                    <a:pt x="10557" y="21600"/>
                    <a:pt x="10839" y="21579"/>
                    <a:pt x="11084" y="21583"/>
                  </a:cubicBezTo>
                  <a:cubicBezTo>
                    <a:pt x="11329" y="21587"/>
                    <a:pt x="11645" y="21558"/>
                    <a:pt x="11781" y="21556"/>
                  </a:cubicBezTo>
                  <a:cubicBezTo>
                    <a:pt x="11915" y="21554"/>
                    <a:pt x="12024" y="21564"/>
                    <a:pt x="12312" y="21569"/>
                  </a:cubicBezTo>
                  <a:cubicBezTo>
                    <a:pt x="12596" y="21574"/>
                    <a:pt x="12978" y="21545"/>
                    <a:pt x="13124" y="21548"/>
                  </a:cubicBezTo>
                  <a:cubicBezTo>
                    <a:pt x="13270" y="21551"/>
                    <a:pt x="13509" y="21550"/>
                    <a:pt x="13730" y="21549"/>
                  </a:cubicBezTo>
                  <a:cubicBezTo>
                    <a:pt x="13952" y="21549"/>
                    <a:pt x="14105" y="21535"/>
                    <a:pt x="14315" y="21530"/>
                  </a:cubicBezTo>
                  <a:cubicBezTo>
                    <a:pt x="14525" y="21524"/>
                    <a:pt x="14884" y="21501"/>
                    <a:pt x="14976" y="21506"/>
                  </a:cubicBezTo>
                  <a:cubicBezTo>
                    <a:pt x="15069" y="21512"/>
                    <a:pt x="15387" y="21491"/>
                    <a:pt x="15573" y="21499"/>
                  </a:cubicBezTo>
                  <a:cubicBezTo>
                    <a:pt x="15759" y="21506"/>
                    <a:pt x="16226" y="21517"/>
                    <a:pt x="16390" y="21515"/>
                  </a:cubicBezTo>
                  <a:cubicBezTo>
                    <a:pt x="16554" y="21514"/>
                    <a:pt x="16904" y="21520"/>
                    <a:pt x="17185" y="21504"/>
                  </a:cubicBezTo>
                  <a:cubicBezTo>
                    <a:pt x="17466" y="21487"/>
                    <a:pt x="17735" y="21441"/>
                    <a:pt x="17917" y="21435"/>
                  </a:cubicBezTo>
                  <a:cubicBezTo>
                    <a:pt x="18098" y="21430"/>
                    <a:pt x="18345" y="21400"/>
                    <a:pt x="18520" y="21390"/>
                  </a:cubicBezTo>
                  <a:cubicBezTo>
                    <a:pt x="18695" y="21381"/>
                    <a:pt x="18977" y="21348"/>
                    <a:pt x="19205" y="21343"/>
                  </a:cubicBezTo>
                  <a:cubicBezTo>
                    <a:pt x="19432" y="21338"/>
                    <a:pt x="19544" y="21323"/>
                    <a:pt x="19872" y="21312"/>
                  </a:cubicBezTo>
                  <a:cubicBezTo>
                    <a:pt x="20199" y="21300"/>
                    <a:pt x="20415" y="21303"/>
                    <a:pt x="20468" y="21292"/>
                  </a:cubicBezTo>
                  <a:lnTo>
                    <a:pt x="20661" y="21265"/>
                  </a:lnTo>
                  <a:lnTo>
                    <a:pt x="21095" y="21247"/>
                  </a:lnTo>
                  <a:cubicBezTo>
                    <a:pt x="21187" y="21244"/>
                    <a:pt x="21376" y="21235"/>
                    <a:pt x="21475" y="21236"/>
                  </a:cubicBezTo>
                  <a:cubicBezTo>
                    <a:pt x="21574" y="21238"/>
                    <a:pt x="21580" y="21208"/>
                    <a:pt x="21506" y="21182"/>
                  </a:cubicBezTo>
                </a:path>
              </a:pathLst>
            </a:custGeom>
            <a:solidFill>
              <a:srgbClr val="3E6E84"/>
            </a:solidFill>
            <a:ln w="12700" cap="flat">
              <a:noFill/>
              <a:miter lim="400000"/>
            </a:ln>
            <a:effectLst/>
          </p:spPr>
          <p:txBody>
            <a:bodyPr wrap="square" lIns="9523" tIns="9523" rIns="9523" bIns="9523" numCol="1" anchor="ctr">
              <a:noAutofit/>
            </a:bodyP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grpSp>
    </p:spTree>
    <p:extLst/>
  </p:cSld>
  <p:clrMapOvr>
    <a:masterClrMapping/>
  </p:clrMapOvr>
  <p:transition spd="med">
    <p:fade/>
  </p:transition>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hapter Divider Layout">
    <p:bg>
      <p:bgPr>
        <a:gradFill>
          <a:gsLst>
            <a:gs pos="0">
              <a:srgbClr val="118ED9"/>
            </a:gs>
            <a:gs pos="50000">
              <a:srgbClr val="4CC0D9"/>
            </a:gs>
            <a:gs pos="100000">
              <a:srgbClr val="41DBA0"/>
            </a:gs>
          </a:gsLst>
          <a:lin ang="54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51" name="Text Placeholder 17"/>
          <p:cNvSpPr>
            <a:spLocks noGrp="1"/>
          </p:cNvSpPr>
          <p:nvPr>
            <p:ph type="body" sz="quarter" idx="13" hasCustomPrompt="1"/>
          </p:nvPr>
        </p:nvSpPr>
        <p:spPr>
          <a:xfrm>
            <a:off x="862560" y="4647486"/>
            <a:ext cx="3426122" cy="559456"/>
          </a:xfrm>
        </p:spPr>
        <p:txBody>
          <a:bodyPr lIns="0" tIns="0" rIns="0" bIns="0" anchor="t">
            <a:noAutofit/>
          </a:bodyPr>
          <a:lstStyle>
            <a:lvl1pPr marL="0" indent="0" algn="ctr">
              <a:buClr>
                <a:schemeClr val="bg1"/>
              </a:buClr>
              <a:buNone/>
              <a:defRPr lang="en-US" sz="1800" b="0" kern="1200" spc="0" baseline="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 of Chapter</a:t>
            </a:r>
          </a:p>
        </p:txBody>
      </p:sp>
      <p:sp>
        <p:nvSpPr>
          <p:cNvPr id="56" name="Text Placeholder 17"/>
          <p:cNvSpPr>
            <a:spLocks noGrp="1"/>
          </p:cNvSpPr>
          <p:nvPr>
            <p:ph type="body" sz="quarter" idx="18" hasCustomPrompt="1"/>
          </p:nvPr>
        </p:nvSpPr>
        <p:spPr>
          <a:xfrm>
            <a:off x="4853987" y="5206942"/>
            <a:ext cx="2323901" cy="530217"/>
          </a:xfrm>
        </p:spPr>
        <p:txBody>
          <a:bodyPr vert="horz" lIns="9144" tIns="0" rIns="0" bIns="0" rtlCol="0">
            <a:noAutofit/>
          </a:bodyPr>
          <a:lstStyle>
            <a:lvl1pPr algn="ctr">
              <a:spcBef>
                <a:spcPts val="600"/>
              </a:spcBef>
              <a:defRPr lang="en-US" sz="1600" b="0" spc="0" dirty="0" smtClean="0">
                <a:solidFill>
                  <a:schemeClr val="bg1"/>
                </a:solidFill>
              </a:defRPr>
            </a:lvl1pPr>
            <a:lvl2pPr marL="0" indent="0" algn="ctr">
              <a:buClr>
                <a:schemeClr val="bg1"/>
              </a:buClr>
              <a:buNone/>
              <a:defRPr lang="en-US" sz="1600" spc="0" dirty="0" smtClean="0">
                <a:solidFill>
                  <a:schemeClr val="bg1"/>
                </a:solidFill>
              </a:defRPr>
            </a:lvl2pPr>
            <a:lvl3pPr>
              <a:defRPr lang="en-US" sz="1400" spc="0" dirty="0" smtClean="0">
                <a:solidFill>
                  <a:schemeClr val="bg1"/>
                </a:solidFill>
              </a:defRPr>
            </a:lvl3pPr>
          </a:lstStyle>
          <a:p>
            <a:pPr lvl="0"/>
            <a:r>
              <a:rPr lang="en-US" dirty="0"/>
              <a:t>Optional Sub title</a:t>
            </a:r>
          </a:p>
        </p:txBody>
      </p:sp>
      <p:sp>
        <p:nvSpPr>
          <p:cNvPr id="57" name="Text Placeholder 17"/>
          <p:cNvSpPr>
            <a:spLocks noGrp="1"/>
          </p:cNvSpPr>
          <p:nvPr>
            <p:ph type="body" sz="quarter" idx="19" hasCustomPrompt="1"/>
          </p:nvPr>
        </p:nvSpPr>
        <p:spPr>
          <a:xfrm>
            <a:off x="8295640" y="5206942"/>
            <a:ext cx="2321226" cy="530217"/>
          </a:xfrm>
        </p:spPr>
        <p:txBody>
          <a:bodyPr vert="horz" lIns="9144" tIns="0" rIns="0" bIns="0" rtlCol="0">
            <a:noAutofit/>
          </a:bodyPr>
          <a:lstStyle>
            <a:lvl1pPr algn="ctr">
              <a:spcBef>
                <a:spcPts val="600"/>
              </a:spcBef>
              <a:defRPr lang="en-US" sz="1600" b="0" spc="0" dirty="0" smtClean="0">
                <a:solidFill>
                  <a:schemeClr val="bg1"/>
                </a:solidFill>
              </a:defRPr>
            </a:lvl1pPr>
            <a:lvl2pPr marL="0" indent="0" algn="ctr">
              <a:buClr>
                <a:schemeClr val="bg1"/>
              </a:buClr>
              <a:buNone/>
              <a:defRPr lang="en-US" sz="1600" spc="0" dirty="0" smtClean="0">
                <a:solidFill>
                  <a:schemeClr val="bg1"/>
                </a:solidFill>
              </a:defRPr>
            </a:lvl2pPr>
            <a:lvl3pPr>
              <a:defRPr lang="en-US" sz="1400" spc="0" dirty="0" smtClean="0">
                <a:solidFill>
                  <a:schemeClr val="bg1"/>
                </a:solidFill>
              </a:defRPr>
            </a:lvl3pPr>
          </a:lstStyle>
          <a:p>
            <a:pPr lvl="0"/>
            <a:r>
              <a:rPr lang="en-US" dirty="0"/>
              <a:t>Optional Sub title</a:t>
            </a:r>
          </a:p>
        </p:txBody>
      </p:sp>
      <p:sp>
        <p:nvSpPr>
          <p:cNvPr id="59" name="Text Placeholder 17"/>
          <p:cNvSpPr>
            <a:spLocks noGrp="1"/>
          </p:cNvSpPr>
          <p:nvPr>
            <p:ph type="body" sz="quarter" idx="21" hasCustomPrompt="1"/>
          </p:nvPr>
        </p:nvSpPr>
        <p:spPr>
          <a:xfrm>
            <a:off x="4302876" y="4647486"/>
            <a:ext cx="3426122" cy="559456"/>
          </a:xfrm>
        </p:spPr>
        <p:txBody>
          <a:bodyPr lIns="0" tIns="0" rIns="0" bIns="0" anchor="t">
            <a:noAutofit/>
          </a:bodyPr>
          <a:lstStyle>
            <a:lvl1pPr marL="0" indent="0" algn="ctr">
              <a:buClr>
                <a:schemeClr val="bg1"/>
              </a:buClr>
              <a:buNone/>
              <a:defRPr lang="en-US" sz="1800" b="0"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 of Chapter</a:t>
            </a:r>
          </a:p>
        </p:txBody>
      </p:sp>
      <p:sp>
        <p:nvSpPr>
          <p:cNvPr id="60" name="Text Placeholder 17"/>
          <p:cNvSpPr>
            <a:spLocks noGrp="1"/>
          </p:cNvSpPr>
          <p:nvPr>
            <p:ph type="body" sz="quarter" idx="22" hasCustomPrompt="1"/>
          </p:nvPr>
        </p:nvSpPr>
        <p:spPr>
          <a:xfrm>
            <a:off x="7743192" y="4647486"/>
            <a:ext cx="3426122" cy="559456"/>
          </a:xfrm>
        </p:spPr>
        <p:txBody>
          <a:bodyPr lIns="0" tIns="0" rIns="0" bIns="0" anchor="t">
            <a:noAutofit/>
          </a:bodyPr>
          <a:lstStyle>
            <a:lvl1pPr marL="0" indent="0" algn="ctr">
              <a:buClr>
                <a:schemeClr val="bg1"/>
              </a:buClr>
              <a:buNone/>
              <a:defRPr lang="en-US" sz="1800" b="0"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 of Chapter</a:t>
            </a:r>
          </a:p>
        </p:txBody>
      </p:sp>
      <p:sp>
        <p:nvSpPr>
          <p:cNvPr id="62" name="Picture Placeholder 4"/>
          <p:cNvSpPr>
            <a:spLocks noGrp="1"/>
          </p:cNvSpPr>
          <p:nvPr>
            <p:ph type="pic" sz="quarter" idx="24"/>
          </p:nvPr>
        </p:nvSpPr>
        <p:spPr>
          <a:xfrm>
            <a:off x="1307041" y="1833831"/>
            <a:ext cx="2537160" cy="2531887"/>
          </a:xfrm>
          <a:prstGeom prst="ellipse">
            <a:avLst/>
          </a:prstGeom>
          <a:solidFill>
            <a:schemeClr val="bg2"/>
          </a:solidFill>
          <a:ln w="50800" cmpd="sng">
            <a:solidFill>
              <a:schemeClr val="tx2"/>
            </a:solidFill>
          </a:ln>
        </p:spPr>
        <p:txBody>
          <a:bodyPr anchor="ctr"/>
          <a:lstStyle>
            <a:lvl1pPr marL="0" indent="0" algn="ctr">
              <a:buNone/>
              <a:defRPr sz="1800" spc="0">
                <a:solidFill>
                  <a:schemeClr val="bg1"/>
                </a:solidFill>
              </a:defRPr>
            </a:lvl1pPr>
          </a:lstStyle>
          <a:p>
            <a:r>
              <a:rPr lang="en-US" dirty="0"/>
              <a:t>Click icon to add picture</a:t>
            </a:r>
          </a:p>
        </p:txBody>
      </p:sp>
      <p:sp>
        <p:nvSpPr>
          <p:cNvPr id="63" name="Picture Placeholder 4"/>
          <p:cNvSpPr>
            <a:spLocks noGrp="1"/>
          </p:cNvSpPr>
          <p:nvPr>
            <p:ph type="pic" sz="quarter" idx="25"/>
          </p:nvPr>
        </p:nvSpPr>
        <p:spPr>
          <a:xfrm>
            <a:off x="4747357" y="1833831"/>
            <a:ext cx="2537160" cy="2531887"/>
          </a:xfrm>
          <a:prstGeom prst="ellipse">
            <a:avLst/>
          </a:prstGeom>
          <a:solidFill>
            <a:schemeClr val="bg2"/>
          </a:solidFill>
          <a:ln w="50800" cmpd="sng">
            <a:solidFill>
              <a:schemeClr val="tx2"/>
            </a:solidFill>
          </a:ln>
        </p:spPr>
        <p:txBody>
          <a:bodyPr anchor="ctr"/>
          <a:lstStyle>
            <a:lvl1pPr marL="0" indent="0" algn="ctr">
              <a:buNone/>
              <a:defRPr sz="1800" spc="0">
                <a:solidFill>
                  <a:schemeClr val="bg1"/>
                </a:solidFill>
              </a:defRPr>
            </a:lvl1pPr>
          </a:lstStyle>
          <a:p>
            <a:r>
              <a:rPr lang="en-US" dirty="0"/>
              <a:t>Click icon to add picture</a:t>
            </a:r>
          </a:p>
        </p:txBody>
      </p:sp>
      <p:sp>
        <p:nvSpPr>
          <p:cNvPr id="64" name="Picture Placeholder 4"/>
          <p:cNvSpPr>
            <a:spLocks noGrp="1"/>
          </p:cNvSpPr>
          <p:nvPr>
            <p:ph type="pic" sz="quarter" idx="26"/>
          </p:nvPr>
        </p:nvSpPr>
        <p:spPr>
          <a:xfrm>
            <a:off x="8187673" y="1833831"/>
            <a:ext cx="2537160" cy="2531887"/>
          </a:xfrm>
          <a:prstGeom prst="ellipse">
            <a:avLst/>
          </a:prstGeom>
          <a:solidFill>
            <a:schemeClr val="bg2"/>
          </a:solidFill>
          <a:ln w="50800" cmpd="sng">
            <a:solidFill>
              <a:schemeClr val="tx2"/>
            </a:solidFill>
          </a:ln>
        </p:spPr>
        <p:txBody>
          <a:bodyPr anchor="ctr"/>
          <a:lstStyle>
            <a:lvl1pPr marL="0" indent="0" algn="ctr">
              <a:buNone/>
              <a:defRPr sz="1800" spc="0">
                <a:solidFill>
                  <a:schemeClr val="bg1"/>
                </a:solidFill>
              </a:defRPr>
            </a:lvl1pPr>
          </a:lstStyle>
          <a:p>
            <a:r>
              <a:rPr lang="en-US" dirty="0"/>
              <a:t>Click icon to add picture</a:t>
            </a:r>
          </a:p>
        </p:txBody>
      </p:sp>
      <p:sp>
        <p:nvSpPr>
          <p:cNvPr id="4" name="Text Placeholder 3"/>
          <p:cNvSpPr>
            <a:spLocks noGrp="1"/>
          </p:cNvSpPr>
          <p:nvPr>
            <p:ph type="body" sz="quarter" idx="28" hasCustomPrompt="1"/>
          </p:nvPr>
        </p:nvSpPr>
        <p:spPr>
          <a:xfrm>
            <a:off x="1413587" y="5206942"/>
            <a:ext cx="2324068" cy="530217"/>
          </a:xfrm>
        </p:spPr>
        <p:txBody>
          <a:bodyPr lIns="9144"/>
          <a:lstStyle>
            <a:lvl1pPr algn="ctr">
              <a:spcBef>
                <a:spcPts val="600"/>
              </a:spcBef>
              <a:defRPr sz="1600" b="0" spc="0">
                <a:solidFill>
                  <a:schemeClr val="bg1"/>
                </a:solidFill>
              </a:defRPr>
            </a:lvl1pPr>
            <a:lvl2pPr marL="0" indent="0" algn="ctr">
              <a:buClr>
                <a:schemeClr val="bg1"/>
              </a:buClr>
              <a:buNone/>
              <a:defRPr sz="1600" spc="0">
                <a:solidFill>
                  <a:schemeClr val="bg1"/>
                </a:solidFill>
              </a:defRPr>
            </a:lvl2pPr>
            <a:lvl3pPr marL="228600" indent="-6350">
              <a:buNone/>
              <a:defRPr sz="1400" spc="0" baseline="0">
                <a:solidFill>
                  <a:schemeClr val="bg1"/>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a:t>Optional Sub title</a:t>
            </a:r>
          </a:p>
        </p:txBody>
      </p:sp>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a:latin typeface="Salesforce Sans"/>
              <a:cs typeface="VAG Rounded Std Light"/>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Chapter Divider</a:t>
            </a:r>
          </a:p>
        </p:txBody>
      </p:sp>
      <p:pic>
        <p:nvPicPr>
          <p:cNvPr id="20" name="Picture 23" descr="Picture 23"/>
          <p:cNvPicPr>
            <a:picLocks noChangeAspect="1"/>
          </p:cNvPicPr>
          <p:nvPr userDrawn="1"/>
        </p:nvPicPr>
        <p:blipFill>
          <a:blip r:embed="rId3">
            <a:extLst/>
          </a:blip>
          <a:stretch>
            <a:fillRect/>
          </a:stretch>
        </p:blipFill>
        <p:spPr>
          <a:xfrm>
            <a:off x="11320472" y="6257915"/>
            <a:ext cx="616302" cy="431413"/>
          </a:xfrm>
          <a:prstGeom prst="rect">
            <a:avLst/>
          </a:prstGeom>
          <a:ln w="12700">
            <a:miter lim="400000"/>
          </a:ln>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peaker Slide">
    <p:bg>
      <p:bgPr>
        <a:solidFill>
          <a:srgbClr val="178BD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93"/>
            <a:ext cx="12188823" cy="6856213"/>
          </a:xfrm>
          <a:prstGeom prst="rect">
            <a:avLst/>
          </a:prstGeom>
        </p:spPr>
      </p:pic>
      <p:sp>
        <p:nvSpPr>
          <p:cNvPr id="2" name="Title 1"/>
          <p:cNvSpPr>
            <a:spLocks noGrp="1"/>
          </p:cNvSpPr>
          <p:nvPr userDrawn="1">
            <p:ph type="ctrTitle" hasCustomPrompt="1"/>
          </p:nvPr>
        </p:nvSpPr>
        <p:spPr>
          <a:xfrm>
            <a:off x="2986913" y="1668253"/>
            <a:ext cx="3889376" cy="1298448"/>
          </a:xfrm>
        </p:spPr>
        <p:txBody>
          <a:bodyPr>
            <a:noAutofit/>
          </a:bodyPr>
          <a:lstStyle>
            <a:lvl1pPr marL="0" indent="0" algn="ctr">
              <a:lnSpc>
                <a:spcPct val="90000"/>
              </a:lnSpc>
              <a:tabLst/>
              <a:defRPr sz="2800" b="1" spc="0">
                <a:solidFill>
                  <a:schemeClr val="bg1"/>
                </a:solidFill>
                <a:latin typeface="+mj-lt"/>
              </a:defRPr>
            </a:lvl1pPr>
          </a:lstStyle>
          <a:p>
            <a:r>
              <a:rPr lang="en-US" dirty="0"/>
              <a:t>Name of Speaker</a:t>
            </a:r>
          </a:p>
        </p:txBody>
      </p:sp>
      <p:sp>
        <p:nvSpPr>
          <p:cNvPr id="3" name="Subtitle 2"/>
          <p:cNvSpPr>
            <a:spLocks noGrp="1"/>
          </p:cNvSpPr>
          <p:nvPr userDrawn="1">
            <p:ph type="subTitle" idx="1" hasCustomPrompt="1"/>
          </p:nvPr>
        </p:nvSpPr>
        <p:spPr>
          <a:xfrm>
            <a:off x="2993009" y="3119803"/>
            <a:ext cx="3877185" cy="476932"/>
          </a:xfrm>
          <a:prstGeom prst="rect">
            <a:avLst/>
          </a:prstGeom>
        </p:spPr>
        <p:txBody>
          <a:bodyPr>
            <a:noAutofit/>
          </a:bodyPr>
          <a:lstStyle>
            <a:lvl1pPr marL="11113" indent="-11113" algn="ctr">
              <a:lnSpc>
                <a:spcPct val="90000"/>
              </a:lnSpc>
              <a:spcBef>
                <a:spcPts val="0"/>
              </a:spcBef>
              <a:spcAft>
                <a:spcPts val="0"/>
              </a:spcAft>
              <a:buNone/>
              <a:tabLst/>
              <a:defRPr lang="en-US" sz="2000" b="0" i="0" kern="1200" spc="0" baseline="0" dirty="0">
                <a:solidFill>
                  <a:schemeClr val="bg1"/>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Title of Speaker</a:t>
            </a:r>
          </a:p>
        </p:txBody>
      </p:sp>
      <p:sp>
        <p:nvSpPr>
          <p:cNvPr id="6" name="Text Placeholder 5"/>
          <p:cNvSpPr>
            <a:spLocks noGrp="1"/>
          </p:cNvSpPr>
          <p:nvPr userDrawn="1">
            <p:ph type="body" sz="quarter" idx="17" hasCustomPrompt="1"/>
          </p:nvPr>
        </p:nvSpPr>
        <p:spPr>
          <a:xfrm>
            <a:off x="3078352" y="4011168"/>
            <a:ext cx="3706498" cy="283731"/>
          </a:xfrm>
        </p:spPr>
        <p:txBody>
          <a:bodyPr/>
          <a:lstStyle>
            <a:lvl1pPr algn="ctr">
              <a:lnSpc>
                <a:spcPct val="90000"/>
              </a:lnSpc>
              <a:spcBef>
                <a:spcPts val="0"/>
              </a:spcBef>
              <a:defRPr sz="1600" b="0" baseline="0">
                <a:solidFill>
                  <a:schemeClr val="bg1"/>
                </a:solidFill>
              </a:defRPr>
            </a:lvl1pPr>
          </a:lstStyle>
          <a:p>
            <a:r>
              <a:rPr lang="en-US"/>
              <a:t>Email and Twitter</a:t>
            </a:r>
            <a:endParaRPr lang="en-US" baseline="0" dirty="0"/>
          </a:p>
        </p:txBody>
      </p:sp>
    </p:spTree>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llout Slide">
    <p:spTree>
      <p:nvGrpSpPr>
        <p:cNvPr id="1" name=""/>
        <p:cNvGrpSpPr/>
        <p:nvPr/>
      </p:nvGrpSpPr>
      <p:grpSpPr>
        <a:xfrm>
          <a:off x="0" y="0"/>
          <a:ext cx="0" cy="0"/>
          <a:chOff x="0" y="0"/>
          <a:chExt cx="0" cy="0"/>
        </a:xfrm>
      </p:grpSpPr>
      <p:pic>
        <p:nvPicPr>
          <p:cNvPr id="53" name="Picture 5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7" y="625"/>
            <a:ext cx="12189772" cy="6856747"/>
          </a:xfrm>
          <a:prstGeom prst="rect">
            <a:avLst/>
          </a:prstGeom>
        </p:spPr>
      </p:pic>
      <p:grpSp>
        <p:nvGrpSpPr>
          <p:cNvPr id="5" name="GRID" hidden="1"/>
          <p:cNvGrpSpPr>
            <a:grpSpLocks/>
          </p:cNvGrpSpPr>
          <p:nvPr/>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solidFill>
                  <a:schemeClr val="bg1"/>
                </a:solidFill>
              </a:defRPr>
            </a:lvl1pPr>
          </a:lstStyle>
          <a:p>
            <a:r>
              <a:rPr lang="en-US" dirty="0"/>
              <a:t>Click to edit Master title style</a:t>
            </a:r>
          </a:p>
        </p:txBody>
      </p:sp>
      <p:sp>
        <p:nvSpPr>
          <p:cNvPr id="33" name="Content Placeholder 32"/>
          <p:cNvSpPr>
            <a:spLocks noGrp="1"/>
          </p:cNvSpPr>
          <p:nvPr>
            <p:ph sz="quarter" idx="10"/>
          </p:nvPr>
        </p:nvSpPr>
        <p:spPr>
          <a:xfrm>
            <a:off x="571500" y="1770886"/>
            <a:ext cx="11045952" cy="4223766"/>
          </a:xfrm>
        </p:spPr>
        <p:txBody>
          <a:bodyPr/>
          <a:lstStyle>
            <a:lvl1pPr>
              <a:lnSpc>
                <a:spcPct val="100000"/>
              </a:lnSpc>
              <a:defRPr>
                <a:solidFill>
                  <a:schemeClr val="bg1"/>
                </a:solidFill>
              </a:defRPr>
            </a:lvl1pPr>
            <a:lvl2pPr>
              <a:lnSpc>
                <a:spcPct val="100000"/>
              </a:lnSpc>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1"/>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52" name="Picture 23" descr="Picture 23"/>
          <p:cNvPicPr>
            <a:picLocks noChangeAspect="1"/>
          </p:cNvPicPr>
          <p:nvPr userDrawn="1"/>
        </p:nvPicPr>
        <p:blipFill>
          <a:blip r:embed="rId4">
            <a:extLst/>
          </a:blip>
          <a:stretch>
            <a:fillRect/>
          </a:stretch>
        </p:blipFill>
        <p:spPr>
          <a:xfrm>
            <a:off x="11320472" y="6257915"/>
            <a:ext cx="616302" cy="431413"/>
          </a:xfrm>
          <a:prstGeom prst="rect">
            <a:avLst/>
          </a:prstGeom>
          <a:ln w="12700">
            <a:miter lim="400000"/>
          </a:ln>
        </p:spPr>
      </p:pic>
      <p:sp>
        <p:nvSpPr>
          <p:cNvPr id="55" name="Footer Placeholder 3"/>
          <p:cNvSpPr>
            <a:spLocks noGrp="1"/>
          </p:cNvSpPr>
          <p:nvPr>
            <p:ph type="ftr" sz="quarter" idx="17"/>
          </p:nvPr>
        </p:nvSpPr>
        <p:spPr>
          <a:xfrm>
            <a:off x="577850" y="6410462"/>
            <a:ext cx="8870949" cy="213858"/>
          </a:xfrm>
        </p:spPr>
        <p:txBody>
          <a:bodyPr/>
          <a:lstStyle>
            <a:lvl1pPr>
              <a:defRPr>
                <a:solidFill>
                  <a:schemeClr val="bg2"/>
                </a:solidFill>
              </a:defRPr>
            </a:lvl1pPr>
          </a:lstStyle>
          <a:p>
            <a:endParaRPr lang="en-US" dirty="0"/>
          </a:p>
        </p:txBody>
      </p:sp>
    </p:spTree>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column photos">
    <p:spTree>
      <p:nvGrpSpPr>
        <p:cNvPr id="1" name=""/>
        <p:cNvGrpSpPr/>
        <p:nvPr/>
      </p:nvGrpSpPr>
      <p:grpSpPr>
        <a:xfrm>
          <a:off x="0" y="0"/>
          <a:ext cx="0" cy="0"/>
          <a:chOff x="0" y="0"/>
          <a:chExt cx="0" cy="0"/>
        </a:xfrm>
      </p:grpSpPr>
      <p:sp>
        <p:nvSpPr>
          <p:cNvPr id="14" name="Text Placeholder 5"/>
          <p:cNvSpPr>
            <a:spLocks noGrp="1"/>
          </p:cNvSpPr>
          <p:nvPr>
            <p:ph type="body" sz="quarter" idx="28"/>
          </p:nvPr>
        </p:nvSpPr>
        <p:spPr>
          <a:xfrm>
            <a:off x="8043564" y="1769752"/>
            <a:ext cx="3584448" cy="685800"/>
          </a:xfrm>
          <a:solidFill>
            <a:schemeClr val="tx2"/>
          </a:solidFill>
        </p:spPr>
        <p:txBody>
          <a:bodyPr wrap="none" lIns="91440" tIns="45720" rIns="91440" bIns="45720" anchor="ctr" anchorCtr="0">
            <a:normAutofit/>
          </a:bodyPr>
          <a:lstStyle>
            <a:lvl1pPr marL="0" indent="0" algn="ctr">
              <a:buClr>
                <a:schemeClr val="bg2"/>
              </a:buClr>
              <a:buSzPct val="80000"/>
              <a:buFont typeface="Wingdings" panose="05000000000000000000" pitchFamily="2" charset="2"/>
              <a:buNone/>
              <a:defRPr lang="en-US" sz="1600" kern="1200" spc="0" baseline="0" dirty="0">
                <a:solidFill>
                  <a:schemeClr val="bg1"/>
                </a:solidFill>
                <a:latin typeface="Salesforce Sans"/>
                <a:ea typeface="+mn-ea"/>
                <a:cs typeface="+mn-cs"/>
              </a:defRPr>
            </a:lvl1pPr>
          </a:lstStyle>
          <a:p>
            <a:pPr lvl="0"/>
            <a:r>
              <a:rPr lang="en-US" dirty="0"/>
              <a:t>Click to edit Master text styles</a:t>
            </a:r>
          </a:p>
        </p:txBody>
      </p:sp>
      <p:sp>
        <p:nvSpPr>
          <p:cNvPr id="15" name="Text Placeholder 29"/>
          <p:cNvSpPr>
            <a:spLocks noGrp="1"/>
          </p:cNvSpPr>
          <p:nvPr>
            <p:ph type="body" sz="quarter" idx="32"/>
          </p:nvPr>
        </p:nvSpPr>
        <p:spPr>
          <a:xfrm>
            <a:off x="576072" y="1769752"/>
            <a:ext cx="3584448" cy="685800"/>
          </a:xfrm>
          <a:solidFill>
            <a:schemeClr val="tx2"/>
          </a:solidFill>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dirty="0"/>
              <a:t>Click to edit Master text styles</a:t>
            </a:r>
          </a:p>
        </p:txBody>
      </p:sp>
      <p:sp>
        <p:nvSpPr>
          <p:cNvPr id="16" name="Text Placeholder 29"/>
          <p:cNvSpPr>
            <a:spLocks noGrp="1"/>
          </p:cNvSpPr>
          <p:nvPr>
            <p:ph type="body" sz="quarter" idx="33"/>
          </p:nvPr>
        </p:nvSpPr>
        <p:spPr>
          <a:xfrm>
            <a:off x="4304013" y="1769752"/>
            <a:ext cx="3584448" cy="685800"/>
          </a:xfrm>
          <a:solidFill>
            <a:schemeClr val="tx2"/>
          </a:solidFill>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a:t>Click to edit Master text styles</a:t>
            </a:r>
          </a:p>
        </p:txBody>
      </p:sp>
      <p:sp>
        <p:nvSpPr>
          <p:cNvPr id="62" name="Picture Placeholder 61"/>
          <p:cNvSpPr>
            <a:spLocks noGrp="1"/>
          </p:cNvSpPr>
          <p:nvPr>
            <p:ph type="pic" sz="quarter" idx="17"/>
          </p:nvPr>
        </p:nvSpPr>
        <p:spPr>
          <a:xfrm>
            <a:off x="576072" y="2455552"/>
            <a:ext cx="3584448" cy="3662860"/>
          </a:xfrm>
        </p:spPr>
        <p:txBody>
          <a:bodyPr rtlCol="0">
            <a:noAutofit/>
          </a:bodyPr>
          <a:lstStyle/>
          <a:p>
            <a:pPr lvl="0"/>
            <a:r>
              <a:rPr lang="en-US" noProof="0" dirty="0"/>
              <a:t>Drag picture to placeholder or click icon to add</a:t>
            </a:r>
          </a:p>
        </p:txBody>
      </p:sp>
      <p:sp>
        <p:nvSpPr>
          <p:cNvPr id="63" name="Picture Placeholder 61"/>
          <p:cNvSpPr>
            <a:spLocks noGrp="1"/>
          </p:cNvSpPr>
          <p:nvPr>
            <p:ph type="pic" sz="quarter" idx="18"/>
          </p:nvPr>
        </p:nvSpPr>
        <p:spPr>
          <a:xfrm>
            <a:off x="4304013" y="2455552"/>
            <a:ext cx="3584448" cy="3662860"/>
          </a:xfrm>
        </p:spPr>
        <p:txBody>
          <a:bodyPr rtlCol="0">
            <a:noAutofit/>
          </a:bodyPr>
          <a:lstStyle/>
          <a:p>
            <a:pPr lvl="0"/>
            <a:r>
              <a:rPr lang="en-US" noProof="0"/>
              <a:t>Drag picture to placeholder or click icon to add</a:t>
            </a:r>
            <a:endParaRPr lang="en-US" noProof="0" dirty="0"/>
          </a:p>
        </p:txBody>
      </p:sp>
      <p:sp>
        <p:nvSpPr>
          <p:cNvPr id="64" name="Picture Placeholder 61"/>
          <p:cNvSpPr>
            <a:spLocks noGrp="1"/>
          </p:cNvSpPr>
          <p:nvPr>
            <p:ph type="pic" sz="quarter" idx="19"/>
          </p:nvPr>
        </p:nvSpPr>
        <p:spPr>
          <a:xfrm>
            <a:off x="8043564" y="2455552"/>
            <a:ext cx="3584448" cy="3662860"/>
          </a:xfrm>
        </p:spPr>
        <p:txBody>
          <a:bodyPr rtlCol="0">
            <a:noAutofit/>
          </a:bodyPr>
          <a:lstStyle/>
          <a:p>
            <a:pPr lvl="0"/>
            <a:r>
              <a:rPr lang="en-US" noProof="0"/>
              <a:t>Drag picture to placeholder or click icon to add</a:t>
            </a:r>
            <a:endParaRPr lang="en-US" noProof="0" dirty="0"/>
          </a:p>
        </p:txBody>
      </p:sp>
      <p:sp>
        <p:nvSpPr>
          <p:cNvPr id="27" name="Text Placeholder 3"/>
          <p:cNvSpPr>
            <a:spLocks noGrp="1"/>
          </p:cNvSpPr>
          <p:nvPr>
            <p:ph type="body" sz="quarter" idx="16"/>
          </p:nvPr>
        </p:nvSpPr>
        <p:spPr>
          <a:xfrm>
            <a:off x="571500" y="1094584"/>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3" name="Title 2"/>
          <p:cNvSpPr>
            <a:spLocks noGrp="1"/>
          </p:cNvSpPr>
          <p:nvPr>
            <p:ph type="title"/>
          </p:nvPr>
        </p:nvSpPr>
        <p:spPr>
          <a:xfrm>
            <a:off x="571500" y="63503"/>
            <a:ext cx="11045952" cy="990119"/>
          </a:xfrm>
        </p:spPr>
        <p:txBody>
          <a:bodyPr/>
          <a:lstStyle>
            <a:lvl1pPr>
              <a:lnSpc>
                <a:spcPct val="95000"/>
              </a:lnSpc>
              <a:defRPr spc="0"/>
            </a:lvl1pPr>
          </a:lstStyle>
          <a:p>
            <a:r>
              <a:rPr lang="en-US"/>
              <a:t>Click to edit Master title style</a:t>
            </a:r>
            <a:endParaRPr lang="en-US" dirty="0"/>
          </a:p>
        </p:txBody>
      </p:sp>
      <p:sp>
        <p:nvSpPr>
          <p:cNvPr id="17" name="Footer Placeholder 3"/>
          <p:cNvSpPr>
            <a:spLocks noGrp="1"/>
          </p:cNvSpPr>
          <p:nvPr>
            <p:ph type="ftr" sz="quarter" idx="34"/>
          </p:nvPr>
        </p:nvSpPr>
        <p:spPr>
          <a:xfrm>
            <a:off x="577850" y="6410462"/>
            <a:ext cx="8870949" cy="213858"/>
          </a:xfrm>
        </p:spPr>
        <p:txBody>
          <a:bodyPr/>
          <a:lstStyle>
            <a:lvl1pPr>
              <a:defRPr/>
            </a:lvl1pPr>
          </a:lstStyle>
          <a:p>
            <a:endParaRPr lang="en-US" dirty="0"/>
          </a:p>
        </p:txBody>
      </p:sp>
    </p:spTree>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ustomer_Hero_A">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chemeClr val="tx1">
              <a:lumMod val="10000"/>
              <a:lumOff val="9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36" name="Rectangle 35"/>
          <p:cNvSpPr/>
          <p:nvPr userDrawn="1"/>
        </p:nvSpPr>
        <p:spPr>
          <a:xfrm flipV="1">
            <a:off x="9774057" y="516"/>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4859"/>
            <a:ext cx="12188825" cy="2432008"/>
          </a:xfrm>
          <a:prstGeom prst="rect">
            <a:avLst/>
          </a:prstGeom>
          <a:solidFill>
            <a:schemeClr val="tx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spc="0" dirty="0">
                <a:solidFill>
                  <a:schemeClr val="tx2"/>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8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3"/>
          <p:cNvSpPr>
            <a:spLocks noGrp="1"/>
          </p:cNvSpPr>
          <p:nvPr userDrawn="1">
            <p:ph type="body" sz="quarter" idx="22" hasCustomPrompt="1"/>
          </p:nvPr>
        </p:nvSpPr>
        <p:spPr>
          <a:xfrm>
            <a:off x="-1" y="-4859"/>
            <a:ext cx="11025649" cy="2449577"/>
          </a:xfrm>
          <a:prstGeom prst="rect">
            <a:avLst/>
          </a:prstGeom>
          <a:gradFill flip="none" rotWithShape="1">
            <a:gsLst>
              <a:gs pos="59000">
                <a:schemeClr val="tx2"/>
              </a:gs>
              <a:gs pos="100000">
                <a:schemeClr val="tx2">
                  <a:alpha val="0"/>
                </a:schemeClr>
              </a:gs>
            </a:gsLst>
            <a:lin ang="0" scaled="1"/>
            <a:tileRect/>
          </a:gradFill>
        </p:spPr>
        <p:txBody>
          <a:bodyPr lIns="2560320" tIns="365760" rIns="4114800" bIns="182880" anchor="ctr" anchorCtr="0"/>
          <a:lstStyle>
            <a:lvl1pPr marL="111125" indent="-111125">
              <a:lnSpc>
                <a:spcPct val="90000"/>
              </a:lnSpc>
              <a:spcBef>
                <a:spcPts val="0"/>
              </a:spcBef>
              <a:spcAft>
                <a:spcPts val="0"/>
              </a:spcAft>
              <a:buFont typeface="Arial" panose="020B0604020202020204" pitchFamily="34" charset="0"/>
              <a:buNone/>
              <a:defRPr sz="2400">
                <a:solidFill>
                  <a:schemeClr val="bg1"/>
                </a:solidFill>
                <a:latin typeface="Salesforce Sans"/>
                <a:cs typeface="Salesforce Sans"/>
              </a:defRPr>
            </a:lvl1pPr>
            <a:lvl2pPr marL="109538" indent="0">
              <a:spcBef>
                <a:spcPts val="400"/>
              </a:spcBef>
              <a:spcAft>
                <a:spcPts val="0"/>
              </a:spcAft>
              <a:buNone/>
              <a:tabLst/>
              <a:defRPr lang="en-US" sz="1600" kern="1200" spc="0" baseline="0" dirty="0" smtClean="0">
                <a:solidFill>
                  <a:schemeClr val="bg1"/>
                </a:solidFill>
                <a:latin typeface="Salesforce Sans"/>
                <a:ea typeface="+mn-ea"/>
                <a:cs typeface="+mn-cs"/>
              </a:defRPr>
            </a:lvl2pPr>
          </a:lstStyle>
          <a:p>
            <a:pPr lvl="0"/>
            <a:r>
              <a:rPr lang="en-US" dirty="0"/>
              <a:t>“Quote content”</a:t>
            </a:r>
          </a:p>
          <a:p>
            <a:pPr lvl="1"/>
            <a:r>
              <a:rPr lang="en-US" dirty="0"/>
              <a:t>Second level</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800"/>
              </a:spcBef>
              <a:spcAft>
                <a:spcPts val="0"/>
              </a:spcAft>
              <a:defRPr sz="1600">
                <a:solidFill>
                  <a:srgbClr val="7C868D"/>
                </a:solidFill>
              </a:defRPr>
            </a:lvl1pPr>
            <a:lvl2pPr>
              <a:lnSpc>
                <a:spcPct val="90000"/>
              </a:lnSpc>
              <a:spcBef>
                <a:spcPts val="1000"/>
              </a:spcBef>
              <a:spcAft>
                <a:spcPts val="0"/>
              </a:spcAft>
              <a:defRPr sz="1600">
                <a:solidFill>
                  <a:srgbClr val="7C868D"/>
                </a:solidFill>
              </a:defRPr>
            </a:lvl2pPr>
            <a:lvl3pPr>
              <a:lnSpc>
                <a:spcPct val="90000"/>
              </a:lnSpc>
              <a:spcBef>
                <a:spcPts val="1000"/>
              </a:spcBef>
              <a:spcAft>
                <a:spcPts val="0"/>
              </a:spcAft>
              <a:defRPr sz="1600">
                <a:solidFill>
                  <a:srgbClr val="7C868D"/>
                </a:solidFill>
              </a:defRPr>
            </a:lvl3pPr>
            <a:lvl4pPr>
              <a:lnSpc>
                <a:spcPct val="90000"/>
              </a:lnSpc>
              <a:spcBef>
                <a:spcPts val="1000"/>
              </a:spcBef>
              <a:spcAft>
                <a:spcPts val="0"/>
              </a:spcAft>
              <a:defRPr sz="1600">
                <a:solidFill>
                  <a:srgbClr val="7C868D"/>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baseline="0"/>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lvl1pPr>
          </a:lstStyle>
          <a:p>
            <a:pPr lvl="0"/>
            <a:r>
              <a:rPr lang="en-US" dirty="0"/>
              <a:t>Heading Should Read: Solution</a:t>
            </a:r>
          </a:p>
        </p:txBody>
      </p:sp>
      <p:sp>
        <p:nvSpPr>
          <p:cNvPr id="10" name="Picture Placeholder 2"/>
          <p:cNvSpPr>
            <a:spLocks noGrp="1"/>
          </p:cNvSpPr>
          <p:nvPr userDrawn="1">
            <p:ph type="pic" sz="quarter" idx="18" hasCustomPrompt="1"/>
          </p:nvPr>
        </p:nvSpPr>
        <p:spPr>
          <a:xfrm>
            <a:off x="5831537" y="-4859"/>
            <a:ext cx="6357291" cy="2445511"/>
          </a:xfrm>
          <a:prstGeom prst="rect">
            <a:avLst/>
          </a:prstGeom>
          <a:solidFill>
            <a:schemeClr val="bg2">
              <a:alpha val="64000"/>
            </a:schemeClr>
          </a:solidFill>
          <a:ln w="98425">
            <a:noFill/>
          </a:ln>
        </p:spPr>
        <p:txBody>
          <a:bodyPr lIns="1554480" rIns="365760" rtlCol="0" anchor="ctr">
            <a:noAutofit/>
          </a:bodyPr>
          <a:lstStyle>
            <a:lvl1pPr algn="ctr">
              <a:buNone/>
              <a:defRPr sz="1600" baseline="0">
                <a:solidFill>
                  <a:srgbClr val="FFFFFF"/>
                </a:solidFill>
              </a:defRPr>
            </a:lvl1pPr>
          </a:lstStyle>
          <a:p>
            <a:pPr lvl="0"/>
            <a:r>
              <a:rPr lang="en-US" noProof="0" dirty="0"/>
              <a:t>Drag to placeholder, click on icon or paste image into this window to add picture.  </a:t>
            </a:r>
            <a:br>
              <a:rPr lang="en-US" noProof="0" dirty="0"/>
            </a:br>
            <a:r>
              <a:rPr lang="en-US" noProof="0" dirty="0"/>
              <a:t>Send to back after you choose image.</a:t>
            </a:r>
          </a:p>
        </p:txBody>
      </p:sp>
      <p:pic>
        <p:nvPicPr>
          <p:cNvPr id="16" name="Picture 23" descr="Picture 23"/>
          <p:cNvPicPr>
            <a:picLocks noChangeAspect="1"/>
          </p:cNvPicPr>
          <p:nvPr userDrawn="1"/>
        </p:nvPicPr>
        <p:blipFill>
          <a:blip r:embed="rId2">
            <a:extLst/>
          </a:blip>
          <a:stretch>
            <a:fillRect/>
          </a:stretch>
        </p:blipFill>
        <p:spPr>
          <a:xfrm>
            <a:off x="11320472" y="6257915"/>
            <a:ext cx="616302" cy="431413"/>
          </a:xfrm>
          <a:prstGeom prst="rect">
            <a:avLst/>
          </a:prstGeom>
          <a:ln w="12700">
            <a:miter lim="400000"/>
          </a:ln>
        </p:spPr>
      </p:pic>
    </p:spTree>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ustomer_Hero_B">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chemeClr val="tx1">
              <a:lumMod val="10000"/>
              <a:lumOff val="9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0"/>
            <a:ext cx="12188825" cy="2432008"/>
          </a:xfrm>
          <a:prstGeom prst="rect">
            <a:avLst/>
          </a:prstGeom>
          <a:solidFill>
            <a:schemeClr val="tx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spc="0" dirty="0">
                <a:solidFill>
                  <a:schemeClr val="tx2"/>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8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800"/>
              </a:spcBef>
              <a:spcAft>
                <a:spcPts val="0"/>
              </a:spcAft>
              <a:defRPr sz="1600">
                <a:solidFill>
                  <a:srgbClr val="7C868D"/>
                </a:solidFill>
              </a:defRPr>
            </a:lvl1pPr>
            <a:lvl2pPr>
              <a:lnSpc>
                <a:spcPct val="90000"/>
              </a:lnSpc>
              <a:spcBef>
                <a:spcPts val="1000"/>
              </a:spcBef>
              <a:spcAft>
                <a:spcPts val="0"/>
              </a:spcAft>
              <a:defRPr sz="1600">
                <a:solidFill>
                  <a:srgbClr val="7C868D"/>
                </a:solidFill>
              </a:defRPr>
            </a:lvl2pPr>
            <a:lvl3pPr>
              <a:lnSpc>
                <a:spcPct val="90000"/>
              </a:lnSpc>
              <a:spcBef>
                <a:spcPts val="1000"/>
              </a:spcBef>
              <a:spcAft>
                <a:spcPts val="0"/>
              </a:spcAft>
              <a:defRPr sz="1600">
                <a:solidFill>
                  <a:srgbClr val="7C868D"/>
                </a:solidFill>
              </a:defRPr>
            </a:lvl3pPr>
            <a:lvl4pPr>
              <a:lnSpc>
                <a:spcPct val="90000"/>
              </a:lnSpc>
              <a:spcBef>
                <a:spcPts val="1000"/>
              </a:spcBef>
              <a:spcAft>
                <a:spcPts val="0"/>
              </a:spcAft>
              <a:defRPr sz="1600">
                <a:solidFill>
                  <a:srgbClr val="7C868D"/>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lvl1pPr>
          </a:lstStyle>
          <a:p>
            <a:pPr lvl="0"/>
            <a:r>
              <a:rPr lang="en-US" dirty="0"/>
              <a:t>Heading Should Read: Solution</a:t>
            </a:r>
          </a:p>
        </p:txBody>
      </p:sp>
      <p:sp>
        <p:nvSpPr>
          <p:cNvPr id="10" name="Picture Placeholder 2"/>
          <p:cNvSpPr>
            <a:spLocks noGrp="1"/>
          </p:cNvSpPr>
          <p:nvPr>
            <p:ph type="pic" sz="quarter" idx="18" hasCustomPrompt="1"/>
          </p:nvPr>
        </p:nvSpPr>
        <p:spPr>
          <a:xfrm>
            <a:off x="-9208" y="-15875"/>
            <a:ext cx="12207240" cy="2454655"/>
          </a:xfrm>
          <a:prstGeom prst="rect">
            <a:avLst/>
          </a:prstGeom>
          <a:solidFill>
            <a:schemeClr val="tx2">
              <a:alpha val="64000"/>
            </a:schemeClr>
          </a:solidFill>
          <a:ln w="98425">
            <a:noFill/>
          </a:ln>
        </p:spPr>
        <p:txBody>
          <a:bodyPr lIns="2743200" rIns="2743200" rtlCol="0" anchor="ctr">
            <a:noAutofit/>
          </a:bodyPr>
          <a:lstStyle>
            <a:lvl1pPr algn="ctr">
              <a:buNone/>
              <a:defRPr sz="1800" baseline="0">
                <a:solidFill>
                  <a:srgbClr val="FFFFFF"/>
                </a:solidFill>
              </a:defRPr>
            </a:lvl1pPr>
          </a:lstStyle>
          <a:p>
            <a:pPr lvl="0"/>
            <a:r>
              <a:rPr lang="en-US" noProof="0" dirty="0"/>
              <a:t>Drag </a:t>
            </a:r>
            <a:r>
              <a:rPr lang="en-US" noProof="0"/>
              <a:t>to placeholder, click on icon or paste image into this window </a:t>
            </a:r>
            <a:r>
              <a:rPr lang="en-US" noProof="0" dirty="0"/>
              <a:t>to add picture</a:t>
            </a:r>
            <a:r>
              <a:rPr lang="en-US" noProof="0"/>
              <a:t>.  </a:t>
            </a:r>
            <a:br>
              <a:rPr lang="en-US" noProof="0"/>
            </a:br>
            <a:r>
              <a:rPr lang="en-US" noProof="0" dirty="0"/>
              <a:t>Send to back after you choose image.</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pic>
        <p:nvPicPr>
          <p:cNvPr id="14" name="Picture 23" descr="Picture 23"/>
          <p:cNvPicPr>
            <a:picLocks noChangeAspect="1"/>
          </p:cNvPicPr>
          <p:nvPr userDrawn="1"/>
        </p:nvPicPr>
        <p:blipFill>
          <a:blip r:embed="rId2">
            <a:extLst/>
          </a:blip>
          <a:stretch>
            <a:fillRect/>
          </a:stretch>
        </p:blipFill>
        <p:spPr>
          <a:xfrm>
            <a:off x="11320472" y="6257915"/>
            <a:ext cx="616302" cy="431413"/>
          </a:xfrm>
          <a:prstGeom prst="rect">
            <a:avLst/>
          </a:prstGeom>
          <a:ln w="12700">
            <a:miter lim="400000"/>
          </a:ln>
        </p:spPr>
      </p:pic>
    </p:spTree>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ustomer Hero Deep Dive ">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chemeClr val="tx1">
              <a:lumMod val="10000"/>
              <a:lumOff val="9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4" name="Title 3"/>
          <p:cNvSpPr txBox="1">
            <a:spLocks/>
          </p:cNvSpPr>
          <p:nvPr userDrawn="1"/>
        </p:nvSpPr>
        <p:spPr bwMode="auto">
          <a:xfrm>
            <a:off x="-4572" y="0"/>
            <a:ext cx="12197969" cy="978962"/>
          </a:xfrm>
          <a:prstGeom prst="rect">
            <a:avLst/>
          </a:prstGeom>
          <a:solidFill>
            <a:schemeClr val="tx2"/>
          </a:solidFill>
          <a:ln>
            <a:noFill/>
          </a:ln>
          <a:extLst>
            <a:ext uri="{FAA26D3D-D897-4be2-8F04-BA451C77F1D7}">
              <ma14:placeholderFlag xmlns:ma14="http://schemas.microsoft.com/office/mac/drawingml/2011/main" xmlns="" val="1"/>
            </a:ext>
            <a:ext uri="{91240B29-F687-4f45-9708-019B960494DF}">
              <a14:hiddenLine xmlns="" xmlns:a14="http://schemas.microsoft.com/office/drawing/2010/main" w="9525">
                <a:solidFill>
                  <a:srgbClr val="000000"/>
                </a:solidFill>
                <a:miter lim="800000"/>
                <a:headEnd/>
                <a:tailEnd/>
              </a14:hiddenLine>
            </a:ext>
          </a:extLst>
        </p:spPr>
        <p:txBody>
          <a:bodyPr vert="horz" wrap="square" lIns="1920240" tIns="91440" rIns="0" bIns="0" numCol="1" anchor="ctr" anchorCtr="0" compatLnSpc="1">
            <a:prstTxWarp prst="textNoShape">
              <a:avLst/>
            </a:prstTxWarp>
          </a:bodyPr>
          <a:lstStyle>
            <a:lvl1pPr algn="l" rtl="0" eaLnBrk="1" fontAlgn="base" hangingPunct="1">
              <a:lnSpc>
                <a:spcPct val="90000"/>
              </a:lnSpc>
              <a:spcBef>
                <a:spcPct val="0"/>
              </a:spcBef>
              <a:spcAft>
                <a:spcPct val="0"/>
              </a:spcAft>
              <a:defRPr lang="en-US" sz="2400" kern="1200" spc="0">
                <a:solidFill>
                  <a:srgbClr val="FFFFFF"/>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endParaRPr dirty="0"/>
          </a:p>
        </p:txBody>
      </p:sp>
      <p:sp>
        <p:nvSpPr>
          <p:cNvPr id="42" name="Title 3"/>
          <p:cNvSpPr>
            <a:spLocks noGrp="1"/>
          </p:cNvSpPr>
          <p:nvPr userDrawn="1">
            <p:ph type="title"/>
          </p:nvPr>
        </p:nvSpPr>
        <p:spPr>
          <a:xfrm>
            <a:off x="-4571" y="-9071"/>
            <a:ext cx="12197969" cy="978962"/>
          </a:xfrm>
          <a:noFill/>
        </p:spPr>
        <p:txBody>
          <a:bodyPr lIns="1920240" tIns="91440" anchor="ctr" anchorCtr="0"/>
          <a:lstStyle>
            <a:lvl1pPr>
              <a:lnSpc>
                <a:spcPct val="90000"/>
              </a:lnSpc>
              <a:defRPr sz="2400" spc="0">
                <a:solidFill>
                  <a:srgbClr val="FFFFFF"/>
                </a:solidFill>
                <a:latin typeface="+mn-lt"/>
              </a:defRPr>
            </a:lvl1pPr>
          </a:lstStyle>
          <a:p>
            <a:r>
              <a:rPr lang="en-US" dirty="0"/>
              <a:t>Click to edit Master title style</a:t>
            </a:r>
          </a:p>
        </p:txBody>
      </p:sp>
      <p:sp>
        <p:nvSpPr>
          <p:cNvPr id="5" name="Text Placeholder 4"/>
          <p:cNvSpPr>
            <a:spLocks noGrp="1"/>
          </p:cNvSpPr>
          <p:nvPr userDrawn="1">
            <p:ph type="body" sz="quarter" idx="23"/>
          </p:nvPr>
        </p:nvSpPr>
        <p:spPr>
          <a:xfrm>
            <a:off x="576072" y="1986922"/>
            <a:ext cx="4398028" cy="2504259"/>
          </a:xfrm>
        </p:spPr>
        <p:txBody>
          <a:bodyPr/>
          <a:lstStyle>
            <a:lvl1pPr>
              <a:lnSpc>
                <a:spcPct val="90000"/>
              </a:lnSpc>
              <a:spcBef>
                <a:spcPts val="8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p:txBody>
      </p:sp>
      <p:sp>
        <p:nvSpPr>
          <p:cNvPr id="13" name="Text Placeholder 12"/>
          <p:cNvSpPr>
            <a:spLocks noGrp="1"/>
          </p:cNvSpPr>
          <p:nvPr>
            <p:ph type="body" sz="quarter" idx="24"/>
          </p:nvPr>
        </p:nvSpPr>
        <p:spPr>
          <a:xfrm>
            <a:off x="5343176" y="1977767"/>
            <a:ext cx="4227780" cy="1782026"/>
          </a:xfrm>
        </p:spPr>
        <p:txBody>
          <a:bodyPr/>
          <a:lstStyle>
            <a:lvl1pPr>
              <a:lnSpc>
                <a:spcPct val="90000"/>
              </a:lnSpc>
              <a:spcBef>
                <a:spcPts val="800"/>
              </a:spcBef>
              <a:spcAft>
                <a:spcPts val="0"/>
              </a:spcAft>
              <a:defRPr sz="1600">
                <a:solidFill>
                  <a:srgbClr val="7C868D"/>
                </a:solidFill>
              </a:defRPr>
            </a:lvl1pPr>
            <a:lvl2pPr>
              <a:lnSpc>
                <a:spcPct val="90000"/>
              </a:lnSpc>
              <a:spcBef>
                <a:spcPts val="800"/>
              </a:spcBef>
              <a:spcAft>
                <a:spcPts val="0"/>
              </a:spcAft>
              <a:defRPr sz="1600">
                <a:solidFill>
                  <a:srgbClr val="7C868D"/>
                </a:solidFill>
              </a:defRPr>
            </a:lvl2pPr>
            <a:lvl3pPr>
              <a:lnSpc>
                <a:spcPct val="90000"/>
              </a:lnSpc>
              <a:spcBef>
                <a:spcPts val="800"/>
              </a:spcBef>
              <a:spcAft>
                <a:spcPts val="0"/>
              </a:spcAft>
              <a:defRPr sz="1600">
                <a:solidFill>
                  <a:srgbClr val="7C868D"/>
                </a:solidFill>
              </a:defRPr>
            </a:lvl3pPr>
            <a:lvl4pPr>
              <a:lnSpc>
                <a:spcPct val="90000"/>
              </a:lnSpc>
              <a:spcBef>
                <a:spcPts val="800"/>
              </a:spcBef>
              <a:spcAft>
                <a:spcPts val="0"/>
              </a:spcAft>
              <a:defRPr sz="1600">
                <a:solidFill>
                  <a:srgbClr val="7C868D"/>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1419286"/>
            <a:ext cx="4398028" cy="466725"/>
          </a:xfrm>
        </p:spPr>
        <p:txBody>
          <a:bodyPr anchor="b"/>
          <a:lstStyle>
            <a:lvl1pPr>
              <a:lnSpc>
                <a:spcPct val="90000"/>
              </a:lnSpc>
              <a:defRPr sz="1800" b="1" baseline="0"/>
            </a:lvl1pPr>
          </a:lstStyle>
          <a:p>
            <a:pPr lvl="0"/>
            <a:r>
              <a:rPr lang="en-US" dirty="0"/>
              <a:t>Text: Product Name Use Cases</a:t>
            </a:r>
          </a:p>
        </p:txBody>
      </p:sp>
      <p:sp>
        <p:nvSpPr>
          <p:cNvPr id="28" name="Text Placeholder 27"/>
          <p:cNvSpPr>
            <a:spLocks noGrp="1"/>
          </p:cNvSpPr>
          <p:nvPr>
            <p:ph type="body" sz="quarter" idx="26" hasCustomPrompt="1"/>
          </p:nvPr>
        </p:nvSpPr>
        <p:spPr>
          <a:xfrm>
            <a:off x="5343175" y="1419286"/>
            <a:ext cx="4227780" cy="466725"/>
          </a:xfrm>
        </p:spPr>
        <p:txBody>
          <a:bodyPr anchor="b"/>
          <a:lstStyle>
            <a:lvl1pPr>
              <a:lnSpc>
                <a:spcPct val="90000"/>
              </a:lnSpc>
              <a:defRPr sz="1800" b="1" baseline="0"/>
            </a:lvl1pPr>
          </a:lstStyle>
          <a:p>
            <a:pPr lvl="0"/>
            <a:r>
              <a:rPr lang="en-US" dirty="0"/>
              <a:t>Text: Business Results</a:t>
            </a:r>
          </a:p>
        </p:txBody>
      </p:sp>
      <p:sp>
        <p:nvSpPr>
          <p:cNvPr id="20" name="Rounded Rectangle 19"/>
          <p:cNvSpPr/>
          <p:nvPr userDrawn="1"/>
        </p:nvSpPr>
        <p:spPr>
          <a:xfrm flipV="1">
            <a:off x="531476" y="189485"/>
            <a:ext cx="1141632" cy="1135756"/>
          </a:xfrm>
          <a:prstGeom prst="roundRect">
            <a:avLst>
              <a:gd name="adj" fmla="val 11122"/>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30153" y="169439"/>
            <a:ext cx="1167426" cy="11550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22" name="Text Placeholder 12"/>
          <p:cNvSpPr>
            <a:spLocks noGrp="1"/>
          </p:cNvSpPr>
          <p:nvPr>
            <p:ph type="body" sz="quarter" idx="27"/>
          </p:nvPr>
        </p:nvSpPr>
        <p:spPr>
          <a:xfrm>
            <a:off x="576072" y="5171988"/>
            <a:ext cx="4457628" cy="1372985"/>
          </a:xfrm>
        </p:spPr>
        <p:txBody>
          <a:bodyPr/>
          <a:lstStyle>
            <a:lvl1pPr>
              <a:lnSpc>
                <a:spcPct val="90000"/>
              </a:lnSpc>
              <a:spcBef>
                <a:spcPts val="800"/>
              </a:spcBef>
              <a:spcAft>
                <a:spcPts val="0"/>
              </a:spcAft>
              <a:defRPr sz="1600">
                <a:solidFill>
                  <a:srgbClr val="7C868D"/>
                </a:solidFill>
              </a:defRPr>
            </a:lvl1pPr>
            <a:lvl2pPr>
              <a:lnSpc>
                <a:spcPct val="90000"/>
              </a:lnSpc>
              <a:spcBef>
                <a:spcPts val="800"/>
              </a:spcBef>
              <a:spcAft>
                <a:spcPts val="0"/>
              </a:spcAft>
              <a:defRPr sz="1600">
                <a:solidFill>
                  <a:srgbClr val="7C868D"/>
                </a:solidFill>
              </a:defRPr>
            </a:lvl2pPr>
            <a:lvl3pPr marL="6350" indent="0">
              <a:lnSpc>
                <a:spcPct val="90000"/>
              </a:lnSpc>
              <a:spcBef>
                <a:spcPts val="800"/>
              </a:spcBef>
              <a:spcAft>
                <a:spcPts val="0"/>
              </a:spcAft>
              <a:buNone/>
              <a:defRPr sz="1400">
                <a:solidFill>
                  <a:srgbClr val="7C868D"/>
                </a:solidFill>
              </a:defRPr>
            </a:lvl3pPr>
            <a:lvl4pPr>
              <a:lnSpc>
                <a:spcPct val="90000"/>
              </a:lnSpc>
              <a:spcBef>
                <a:spcPts val="800"/>
              </a:spcBef>
              <a:spcAft>
                <a:spcPts val="0"/>
              </a:spcAft>
              <a:defRPr sz="1600">
                <a:solidFill>
                  <a:srgbClr val="7C868D"/>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27"/>
          <p:cNvSpPr>
            <a:spLocks noGrp="1"/>
          </p:cNvSpPr>
          <p:nvPr>
            <p:ph type="body" sz="quarter" idx="28" hasCustomPrompt="1"/>
          </p:nvPr>
        </p:nvSpPr>
        <p:spPr>
          <a:xfrm>
            <a:off x="576072" y="4613507"/>
            <a:ext cx="4434537" cy="466725"/>
          </a:xfrm>
        </p:spPr>
        <p:txBody>
          <a:bodyPr anchor="b"/>
          <a:lstStyle>
            <a:lvl1pPr>
              <a:lnSpc>
                <a:spcPct val="90000"/>
              </a:lnSpc>
              <a:defRPr sz="1800" b="1" baseline="0"/>
            </a:lvl1pPr>
          </a:lstStyle>
          <a:p>
            <a:pPr lvl="0"/>
            <a:r>
              <a:rPr lang="en-US" dirty="0"/>
              <a:t>Features or Sub Cloud Products </a:t>
            </a:r>
          </a:p>
        </p:txBody>
      </p:sp>
      <p:pic>
        <p:nvPicPr>
          <p:cNvPr id="15" name="Picture 23" descr="Picture 23"/>
          <p:cNvPicPr>
            <a:picLocks noChangeAspect="1"/>
          </p:cNvPicPr>
          <p:nvPr userDrawn="1"/>
        </p:nvPicPr>
        <p:blipFill>
          <a:blip r:embed="rId2">
            <a:extLst/>
          </a:blip>
          <a:stretch>
            <a:fillRect/>
          </a:stretch>
        </p:blipFill>
        <p:spPr>
          <a:xfrm>
            <a:off x="11320472" y="6257915"/>
            <a:ext cx="616302" cy="431413"/>
          </a:xfrm>
          <a:prstGeom prst="rect">
            <a:avLst/>
          </a:prstGeom>
          <a:ln w="12700">
            <a:miter lim="400000"/>
          </a:ln>
        </p:spPr>
      </p:pic>
    </p:spTree>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hank you slide ">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489"/>
            <a:ext cx="12192000" cy="6858000"/>
          </a:xfrm>
          <a:prstGeom prst="rect">
            <a:avLst/>
          </a:prstGeom>
        </p:spPr>
      </p:pic>
      <p:sp>
        <p:nvSpPr>
          <p:cNvPr id="58" name="Freeform 57"/>
          <p:cNvSpPr/>
          <p:nvPr userDrawn="1"/>
        </p:nvSpPr>
        <p:spPr>
          <a:xfrm rot="659295" flipH="1">
            <a:off x="1980070" y="4171502"/>
            <a:ext cx="10007570" cy="3681933"/>
          </a:xfrm>
          <a:custGeom>
            <a:avLst/>
            <a:gdLst>
              <a:gd name="connsiteX0" fmla="*/ 58325 w 10007570"/>
              <a:gd name="connsiteY0" fmla="*/ 0 h 3681933"/>
              <a:gd name="connsiteX1" fmla="*/ 0 w 10007570"/>
              <a:gd name="connsiteY1" fmla="*/ 300385 h 3681933"/>
              <a:gd name="connsiteX2" fmla="*/ 983980 w 10007570"/>
              <a:gd name="connsiteY2" fmla="*/ 522264 h 3681933"/>
              <a:gd name="connsiteX3" fmla="*/ 2441829 w 10007570"/>
              <a:gd name="connsiteY3" fmla="*/ 868160 h 3681933"/>
              <a:gd name="connsiteX4" fmla="*/ 3894102 w 10007570"/>
              <a:gd name="connsiteY4" fmla="*/ 1232530 h 3681933"/>
              <a:gd name="connsiteX5" fmla="*/ 4610485 w 10007570"/>
              <a:gd name="connsiteY5" fmla="*/ 1424738 h 3681933"/>
              <a:gd name="connsiteX6" fmla="*/ 5312928 w 10007570"/>
              <a:gd name="connsiteY6" fmla="*/ 1640923 h 3681933"/>
              <a:gd name="connsiteX7" fmla="*/ 6654632 w 10007570"/>
              <a:gd name="connsiteY7" fmla="*/ 2169201 h 3681933"/>
              <a:gd name="connsiteX8" fmla="*/ 7834665 w 10007570"/>
              <a:gd name="connsiteY8" fmla="*/ 2863744 h 3681933"/>
              <a:gd name="connsiteX9" fmla="*/ 8298316 w 10007570"/>
              <a:gd name="connsiteY9" fmla="*/ 3285501 h 3681933"/>
              <a:gd name="connsiteX10" fmla="*/ 8359587 w 10007570"/>
              <a:gd name="connsiteY10" fmla="*/ 3361948 h 3681933"/>
              <a:gd name="connsiteX11" fmla="*/ 10007570 w 10007570"/>
              <a:gd name="connsiteY11" fmla="*/ 3681933 h 3681933"/>
              <a:gd name="connsiteX12" fmla="*/ 9889526 w 10007570"/>
              <a:gd name="connsiteY12" fmla="*/ 3457419 h 3681933"/>
              <a:gd name="connsiteX13" fmla="*/ 9704132 w 10007570"/>
              <a:gd name="connsiteY13" fmla="*/ 3190380 h 3681933"/>
              <a:gd name="connsiteX14" fmla="*/ 8424682 w 10007570"/>
              <a:gd name="connsiteY14" fmla="*/ 2155837 h 3681933"/>
              <a:gd name="connsiteX15" fmla="*/ 6987271 w 10007570"/>
              <a:gd name="connsiteY15" fmla="*/ 1532830 h 3681933"/>
              <a:gd name="connsiteX16" fmla="*/ 5511768 w 10007570"/>
              <a:gd name="connsiteY16" fmla="*/ 1105964 h 3681933"/>
              <a:gd name="connsiteX17" fmla="*/ 4768443 w 10007570"/>
              <a:gd name="connsiteY17" fmla="*/ 936553 h 3681933"/>
              <a:gd name="connsiteX18" fmla="*/ 4025114 w 10007570"/>
              <a:gd name="connsiteY18" fmla="*/ 786796 h 3681933"/>
              <a:gd name="connsiteX19" fmla="*/ 2547753 w 10007570"/>
              <a:gd name="connsiteY19" fmla="*/ 498287 h 3681933"/>
              <a:gd name="connsiteX20" fmla="*/ 1073177 w 10007570"/>
              <a:gd name="connsiteY20" fmla="*/ 205455 h 368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07570" h="3681933">
                <a:moveTo>
                  <a:pt x="58325" y="0"/>
                </a:moveTo>
                <a:lnTo>
                  <a:pt x="0" y="300385"/>
                </a:lnTo>
                <a:lnTo>
                  <a:pt x="983980" y="522264"/>
                </a:lnTo>
                <a:lnTo>
                  <a:pt x="2441829" y="868160"/>
                </a:lnTo>
                <a:lnTo>
                  <a:pt x="3894102" y="1232530"/>
                </a:lnTo>
                <a:cubicBezTo>
                  <a:pt x="4137544" y="1293848"/>
                  <a:pt x="4374477" y="1357131"/>
                  <a:pt x="4610485" y="1424738"/>
                </a:cubicBezTo>
                <a:cubicBezTo>
                  <a:pt x="4847421" y="1491558"/>
                  <a:pt x="5081566" y="1563490"/>
                  <a:pt x="5312928" y="1640923"/>
                </a:cubicBezTo>
                <a:cubicBezTo>
                  <a:pt x="5774720" y="1794218"/>
                  <a:pt x="6227220" y="1967951"/>
                  <a:pt x="6654632" y="2169201"/>
                </a:cubicBezTo>
                <a:cubicBezTo>
                  <a:pt x="7082047" y="2369270"/>
                  <a:pt x="7487159" y="2599606"/>
                  <a:pt x="7834665" y="2863744"/>
                </a:cubicBezTo>
                <a:cubicBezTo>
                  <a:pt x="8007490" y="2995421"/>
                  <a:pt x="8163587" y="3138104"/>
                  <a:pt x="8298316" y="3285501"/>
                </a:cubicBezTo>
                <a:lnTo>
                  <a:pt x="8359587" y="3361948"/>
                </a:lnTo>
                <a:lnTo>
                  <a:pt x="10007570" y="3681933"/>
                </a:lnTo>
                <a:lnTo>
                  <a:pt x="9889526" y="3457419"/>
                </a:lnTo>
                <a:cubicBezTo>
                  <a:pt x="9832791" y="3364108"/>
                  <a:pt x="9770683" y="3274840"/>
                  <a:pt x="9704132" y="3190380"/>
                </a:cubicBezTo>
                <a:cubicBezTo>
                  <a:pt x="9343619" y="2738750"/>
                  <a:pt x="8891118" y="2412113"/>
                  <a:pt x="8424682" y="2155837"/>
                </a:cubicBezTo>
                <a:cubicBezTo>
                  <a:pt x="7959173" y="1897200"/>
                  <a:pt x="7474153" y="1701848"/>
                  <a:pt x="6987271" y="1532830"/>
                </a:cubicBezTo>
                <a:cubicBezTo>
                  <a:pt x="6499465" y="1365386"/>
                  <a:pt x="6006081" y="1227813"/>
                  <a:pt x="5511768" y="1105964"/>
                </a:cubicBezTo>
                <a:cubicBezTo>
                  <a:pt x="5263684" y="1046217"/>
                  <a:pt x="5015596" y="990009"/>
                  <a:pt x="4768443" y="936553"/>
                </a:cubicBezTo>
                <a:cubicBezTo>
                  <a:pt x="4519425" y="883097"/>
                  <a:pt x="4269481" y="835928"/>
                  <a:pt x="4025114" y="786796"/>
                </a:cubicBezTo>
                <a:lnTo>
                  <a:pt x="2547753" y="498287"/>
                </a:lnTo>
                <a:lnTo>
                  <a:pt x="1073177" y="205455"/>
                </a:lnTo>
                <a:close/>
              </a:path>
            </a:pathLst>
          </a:custGeom>
          <a:solidFill>
            <a:srgbClr val="AB9D68"/>
          </a:solidFill>
          <a:ln w="12700">
            <a:miter lim="400000"/>
          </a:ln>
        </p:spPr>
        <p:txBody>
          <a:bodyPr wrap="square" lIns="19045" tIns="19045" rIns="19045" bIns="19045" anchor="ctr">
            <a:noAutofit/>
          </a:bodyPr>
          <a:lstStyle/>
          <a:p>
            <a:pPr>
              <a:defRPr sz="3000" spc="0">
                <a:effectLst>
                  <a:outerShdw blurRad="38100" dist="12700" dir="5400000" rotWithShape="0">
                    <a:srgbClr val="000000">
                      <a:alpha val="50000"/>
                    </a:srgbClr>
                  </a:outerShdw>
                </a:effectLst>
                <a:latin typeface="Gill Sans"/>
                <a:ea typeface="Gill Sans"/>
                <a:cs typeface="Gill Sans"/>
                <a:sym typeface="Gill Sans"/>
              </a:defRPr>
            </a:pPr>
            <a:endParaRPr sz="1500"/>
          </a:p>
        </p:txBody>
      </p:sp>
      <p:pic>
        <p:nvPicPr>
          <p:cNvPr id="53" name="Picture 5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496299" y="5395694"/>
            <a:ext cx="565645" cy="1462306"/>
          </a:xfrm>
          <a:prstGeom prst="rect">
            <a:avLst/>
          </a:prstGeom>
        </p:spPr>
      </p:pic>
      <p:grpSp>
        <p:nvGrpSpPr>
          <p:cNvPr id="4" name="Group 3"/>
          <p:cNvGrpSpPr/>
          <p:nvPr userDrawn="1"/>
        </p:nvGrpSpPr>
        <p:grpSpPr>
          <a:xfrm>
            <a:off x="8011069" y="3827228"/>
            <a:ext cx="1138540" cy="1700084"/>
            <a:chOff x="3603391" y="4566794"/>
            <a:chExt cx="1252394" cy="1870091"/>
          </a:xfrm>
        </p:grpSpPr>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603391" y="4566794"/>
              <a:ext cx="1252392" cy="1731705"/>
            </a:xfrm>
            <a:prstGeom prst="rect">
              <a:avLst/>
            </a:prstGeom>
          </p:spPr>
        </p:pic>
        <p:pic>
          <p:nvPicPr>
            <p:cNvPr id="22" name="Picture 21"/>
            <p:cNvPicPr>
              <a:picLocks/>
            </p:cNvPicPr>
            <p:nvPr/>
          </p:nvPicPr>
          <p:blipFill>
            <a:blip r:embed="rId5" cstate="screen">
              <a:alphaModFix amt="25000"/>
              <a:extLst>
                <a:ext uri="{28A0092B-C50C-407E-A947-70E740481C1C}">
                  <a14:useLocalDpi xmlns:a14="http://schemas.microsoft.com/office/drawing/2010/main"/>
                </a:ext>
              </a:extLst>
            </a:blip>
            <a:stretch>
              <a:fillRect/>
            </a:stretch>
          </p:blipFill>
          <p:spPr>
            <a:xfrm>
              <a:off x="3919914" y="6060124"/>
              <a:ext cx="935871" cy="376761"/>
            </a:xfrm>
            <a:prstGeom prst="rect">
              <a:avLst/>
            </a:prstGeom>
            <a:noFill/>
            <a:ln>
              <a:noFill/>
            </a:ln>
          </p:spPr>
        </p:pic>
      </p:grpSp>
      <p:grpSp>
        <p:nvGrpSpPr>
          <p:cNvPr id="6" name="Group 5"/>
          <p:cNvGrpSpPr/>
          <p:nvPr userDrawn="1"/>
        </p:nvGrpSpPr>
        <p:grpSpPr>
          <a:xfrm>
            <a:off x="6475165" y="3424712"/>
            <a:ext cx="1512433" cy="2062156"/>
            <a:chOff x="6532356" y="4354273"/>
            <a:chExt cx="1524957" cy="2079233"/>
          </a:xfrm>
        </p:grpSpPr>
        <p:pic>
          <p:nvPicPr>
            <p:cNvPr id="28" name="Picture 27"/>
            <p:cNvPicPr>
              <a:picLocks/>
            </p:cNvPicPr>
            <p:nvPr userDrawn="1"/>
          </p:nvPicPr>
          <p:blipFill>
            <a:blip r:embed="rId6" cstate="screen">
              <a:alphaModFix amt="25000"/>
              <a:extLst>
                <a:ext uri="{28A0092B-C50C-407E-A947-70E740481C1C}">
                  <a14:useLocalDpi xmlns:a14="http://schemas.microsoft.com/office/drawing/2010/main"/>
                </a:ext>
              </a:extLst>
            </a:blip>
            <a:stretch>
              <a:fillRect/>
            </a:stretch>
          </p:blipFill>
          <p:spPr>
            <a:xfrm>
              <a:off x="6532356" y="6155761"/>
              <a:ext cx="1524957" cy="277745"/>
            </a:xfrm>
            <a:prstGeom prst="rect">
              <a:avLst/>
            </a:prstGeom>
            <a:noFill/>
            <a:ln>
              <a:noFill/>
            </a:ln>
          </p:spPr>
        </p:pic>
        <p:pic>
          <p:nvPicPr>
            <p:cNvPr id="13" name="Picture 12"/>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6598256" y="4354273"/>
              <a:ext cx="1413923" cy="1985503"/>
            </a:xfrm>
            <a:prstGeom prst="rect">
              <a:avLst/>
            </a:prstGeom>
          </p:spPr>
        </p:pic>
      </p:grpSp>
      <p:grpSp>
        <p:nvGrpSpPr>
          <p:cNvPr id="5" name="Group 4"/>
          <p:cNvGrpSpPr/>
          <p:nvPr userDrawn="1"/>
        </p:nvGrpSpPr>
        <p:grpSpPr>
          <a:xfrm>
            <a:off x="4643913" y="3428042"/>
            <a:ext cx="2075587" cy="2391017"/>
            <a:chOff x="7748186" y="4247495"/>
            <a:chExt cx="2071759" cy="2386607"/>
          </a:xfrm>
        </p:grpSpPr>
        <p:pic>
          <p:nvPicPr>
            <p:cNvPr id="29" name="Picture 28"/>
            <p:cNvPicPr>
              <a:picLocks/>
            </p:cNvPicPr>
            <p:nvPr userDrawn="1"/>
          </p:nvPicPr>
          <p:blipFill>
            <a:blip r:embed="rId8" cstate="screen">
              <a:alphaModFix amt="36000"/>
              <a:extLst>
                <a:ext uri="{28A0092B-C50C-407E-A947-70E740481C1C}">
                  <a14:useLocalDpi xmlns:a14="http://schemas.microsoft.com/office/drawing/2010/main"/>
                </a:ext>
              </a:extLst>
            </a:blip>
            <a:stretch>
              <a:fillRect/>
            </a:stretch>
          </p:blipFill>
          <p:spPr>
            <a:xfrm>
              <a:off x="7748186" y="6214652"/>
              <a:ext cx="1041567" cy="376761"/>
            </a:xfrm>
            <a:prstGeom prst="rect">
              <a:avLst/>
            </a:prstGeom>
            <a:noFill/>
            <a:ln>
              <a:noFill/>
            </a:ln>
          </p:spPr>
        </p:pic>
        <p:pic>
          <p:nvPicPr>
            <p:cNvPr id="12" name="Picture 11"/>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7958289" y="4247495"/>
              <a:ext cx="1634424" cy="2198227"/>
            </a:xfrm>
            <a:prstGeom prst="rect">
              <a:avLst/>
            </a:prstGeom>
          </p:spPr>
        </p:pic>
        <p:pic>
          <p:nvPicPr>
            <p:cNvPr id="24" name="Picture 23"/>
            <p:cNvPicPr>
              <a:picLocks/>
            </p:cNvPicPr>
            <p:nvPr userDrawn="1"/>
          </p:nvPicPr>
          <p:blipFill>
            <a:blip r:embed="rId8" cstate="screen">
              <a:alphaModFix amt="15000"/>
              <a:extLst>
                <a:ext uri="{28A0092B-C50C-407E-A947-70E740481C1C}">
                  <a14:useLocalDpi xmlns:a14="http://schemas.microsoft.com/office/drawing/2010/main"/>
                </a:ext>
              </a:extLst>
            </a:blip>
            <a:stretch>
              <a:fillRect/>
            </a:stretch>
          </p:blipFill>
          <p:spPr>
            <a:xfrm>
              <a:off x="8778378" y="6257341"/>
              <a:ext cx="1041567" cy="376761"/>
            </a:xfrm>
            <a:prstGeom prst="rect">
              <a:avLst/>
            </a:prstGeom>
            <a:noFill/>
            <a:ln>
              <a:noFill/>
            </a:ln>
          </p:spPr>
        </p:pic>
      </p:grpSp>
      <p:grpSp>
        <p:nvGrpSpPr>
          <p:cNvPr id="9" name="Group 8"/>
          <p:cNvGrpSpPr/>
          <p:nvPr userDrawn="1"/>
        </p:nvGrpSpPr>
        <p:grpSpPr>
          <a:xfrm>
            <a:off x="3201206" y="3690363"/>
            <a:ext cx="1575324" cy="2604995"/>
            <a:chOff x="3302998" y="3697830"/>
            <a:chExt cx="1300460" cy="2150473"/>
          </a:xfrm>
        </p:grpSpPr>
        <p:pic>
          <p:nvPicPr>
            <p:cNvPr id="30" name="Picture 29"/>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3316405" y="3697830"/>
              <a:ext cx="1287053" cy="2044327"/>
            </a:xfrm>
            <a:prstGeom prst="rect">
              <a:avLst/>
            </a:prstGeom>
          </p:spPr>
        </p:pic>
        <p:pic>
          <p:nvPicPr>
            <p:cNvPr id="31" name="Picture 30"/>
            <p:cNvPicPr>
              <a:picLocks/>
            </p:cNvPicPr>
            <p:nvPr userDrawn="1"/>
          </p:nvPicPr>
          <p:blipFill>
            <a:blip r:embed="rId11" cstate="screen">
              <a:alphaModFix amt="36000"/>
              <a:extLst>
                <a:ext uri="{28A0092B-C50C-407E-A947-70E740481C1C}">
                  <a14:useLocalDpi xmlns:a14="http://schemas.microsoft.com/office/drawing/2010/main"/>
                </a:ext>
              </a:extLst>
            </a:blip>
            <a:stretch>
              <a:fillRect/>
            </a:stretch>
          </p:blipFill>
          <p:spPr>
            <a:xfrm>
              <a:off x="3302998" y="5505793"/>
              <a:ext cx="1145723" cy="342510"/>
            </a:xfrm>
            <a:prstGeom prst="rect">
              <a:avLst/>
            </a:prstGeom>
            <a:noFill/>
            <a:ln>
              <a:noFill/>
            </a:ln>
          </p:spPr>
        </p:pic>
      </p:grpSp>
      <p:pic>
        <p:nvPicPr>
          <p:cNvPr id="33" name="Picture 32"/>
          <p:cNvPicPr>
            <a:picLocks noChangeAspect="1"/>
          </p:cNvPicPr>
          <p:nvPr userDrawn="1"/>
        </p:nvPicPr>
        <p:blipFill rotWithShape="1">
          <a:blip r:embed="rId12" cstate="screen">
            <a:extLst>
              <a:ext uri="{28A0092B-C50C-407E-A947-70E740481C1C}">
                <a14:useLocalDpi xmlns:a14="http://schemas.microsoft.com/office/drawing/2010/main"/>
              </a:ext>
            </a:extLst>
          </a:blip>
          <a:srcRect l="22538"/>
          <a:stretch/>
        </p:blipFill>
        <p:spPr>
          <a:xfrm flipH="1">
            <a:off x="11303643" y="0"/>
            <a:ext cx="885181" cy="5142270"/>
          </a:xfrm>
          <a:prstGeom prst="rect">
            <a:avLst/>
          </a:prstGeom>
        </p:spPr>
      </p:pic>
      <p:pic>
        <p:nvPicPr>
          <p:cNvPr id="49" name="Picture 48"/>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379390" y="4148965"/>
            <a:ext cx="1316460" cy="2182635"/>
          </a:xfrm>
          <a:prstGeom prst="rect">
            <a:avLst/>
          </a:prstGeom>
        </p:spPr>
      </p:pic>
      <p:pic>
        <p:nvPicPr>
          <p:cNvPr id="43" name="Content Placeholder 2"/>
          <p:cNvPicPr>
            <a:picLocks noChangeAspect="1"/>
          </p:cNvPicPr>
          <p:nvPr userDrawn="1"/>
        </p:nvPicPr>
        <p:blipFill rotWithShape="1">
          <a:blip r:embed="rId14" cstate="screen">
            <a:extLst>
              <a:ext uri="{28A0092B-C50C-407E-A947-70E740481C1C}">
                <a14:useLocalDpi xmlns:a14="http://schemas.microsoft.com/office/drawing/2010/main"/>
              </a:ext>
            </a:extLst>
          </a:blip>
          <a:srcRect t="-11456"/>
          <a:stretch/>
        </p:blipFill>
        <p:spPr bwMode="auto">
          <a:xfrm>
            <a:off x="1221288" y="6007319"/>
            <a:ext cx="1061390" cy="324281"/>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 name="Picture 51"/>
          <p:cNvPicPr>
            <a:picLocks noChangeAspect="1"/>
          </p:cNvPicPr>
          <p:nvPr userDrawn="1"/>
        </p:nvPicPr>
        <p:blipFill rotWithShape="1">
          <a:blip r:embed="rId15" cstate="screen">
            <a:extLst>
              <a:ext uri="{28A0092B-C50C-407E-A947-70E740481C1C}">
                <a14:useLocalDpi xmlns:a14="http://schemas.microsoft.com/office/drawing/2010/main"/>
              </a:ext>
            </a:extLst>
          </a:blip>
          <a:srcRect/>
          <a:stretch/>
        </p:blipFill>
        <p:spPr>
          <a:xfrm flipH="1">
            <a:off x="0" y="4983759"/>
            <a:ext cx="724989" cy="1874241"/>
          </a:xfrm>
          <a:prstGeom prst="rect">
            <a:avLst/>
          </a:prstGeom>
        </p:spPr>
      </p:pic>
      <p:pic>
        <p:nvPicPr>
          <p:cNvPr id="25" name="Content Placeholder 2"/>
          <p:cNvPicPr>
            <a:picLocks noChangeAspect="1"/>
          </p:cNvPicPr>
          <p:nvPr userDrawn="1"/>
        </p:nvPicPr>
        <p:blipFill rotWithShape="1">
          <a:blip r:embed="rId16" cstate="screen">
            <a:extLst>
              <a:ext uri="{28A0092B-C50C-407E-A947-70E740481C1C}">
                <a14:useLocalDpi xmlns:a14="http://schemas.microsoft.com/office/drawing/2010/main"/>
              </a:ext>
            </a:extLst>
          </a:blip>
          <a:srcRect t="-17035"/>
          <a:stretch/>
        </p:blipFill>
        <p:spPr bwMode="auto">
          <a:xfrm>
            <a:off x="10836848" y="4680772"/>
            <a:ext cx="823979" cy="229019"/>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25"/>
          <p:cNvPicPr>
            <a:picLocks noChangeAspect="1"/>
          </p:cNvPicPr>
          <p:nvPr userDrawn="1"/>
        </p:nvPicPr>
        <p:blipFill rotWithShape="1">
          <a:blip r:embed="rId17" cstate="screen">
            <a:extLst>
              <a:ext uri="{28A0092B-C50C-407E-A947-70E740481C1C}">
                <a14:useLocalDpi xmlns:a14="http://schemas.microsoft.com/office/drawing/2010/main"/>
              </a:ext>
            </a:extLst>
          </a:blip>
          <a:srcRect t="20053" b="20053"/>
          <a:stretch/>
        </p:blipFill>
        <p:spPr>
          <a:xfrm>
            <a:off x="2765249" y="398692"/>
            <a:ext cx="6658327" cy="1683822"/>
          </a:xfrm>
          <a:prstGeom prst="rect">
            <a:avLst/>
          </a:prstGeom>
        </p:spPr>
      </p:pic>
    </p:spTree>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hank You_slide 2">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841"/>
            <a:ext cx="12202193" cy="6863733"/>
          </a:xfrm>
          <a:prstGeom prst="rect">
            <a:avLst/>
          </a:prstGeom>
        </p:spPr>
      </p:pic>
      <p:grpSp>
        <p:nvGrpSpPr>
          <p:cNvPr id="2" name="Group 1"/>
          <p:cNvGrpSpPr/>
          <p:nvPr userDrawn="1"/>
        </p:nvGrpSpPr>
        <p:grpSpPr>
          <a:xfrm flipH="1">
            <a:off x="9800653" y="729866"/>
            <a:ext cx="1314127" cy="628288"/>
            <a:chOff x="10411287" y="2695706"/>
            <a:chExt cx="1724220" cy="824355"/>
          </a:xfrm>
        </p:grpSpPr>
        <p:sp>
          <p:nvSpPr>
            <p:cNvPr id="19" name="Shape"/>
            <p:cNvSpPr/>
            <p:nvPr userDrawn="1"/>
          </p:nvSpPr>
          <p:spPr>
            <a:xfrm>
              <a:off x="11236572" y="3222619"/>
              <a:ext cx="307644" cy="212898"/>
            </a:xfrm>
            <a:custGeom>
              <a:avLst/>
              <a:gdLst/>
              <a:ahLst/>
              <a:cxnLst>
                <a:cxn ang="0">
                  <a:pos x="wd2" y="hd2"/>
                </a:cxn>
                <a:cxn ang="5400000">
                  <a:pos x="wd2" y="hd2"/>
                </a:cxn>
                <a:cxn ang="10800000">
                  <a:pos x="wd2" y="hd2"/>
                </a:cxn>
                <a:cxn ang="16200000">
                  <a:pos x="wd2" y="hd2"/>
                </a:cxn>
              </a:cxnLst>
              <a:rect l="0" t="0" r="r" b="b"/>
              <a:pathLst>
                <a:path w="21377" h="21275" extrusionOk="0">
                  <a:moveTo>
                    <a:pt x="2169" y="3195"/>
                  </a:moveTo>
                  <a:cubicBezTo>
                    <a:pt x="2127" y="3156"/>
                    <a:pt x="1597" y="2864"/>
                    <a:pt x="919" y="2566"/>
                  </a:cubicBezTo>
                  <a:cubicBezTo>
                    <a:pt x="241" y="2268"/>
                    <a:pt x="-59" y="2181"/>
                    <a:pt x="9" y="1895"/>
                  </a:cubicBezTo>
                  <a:cubicBezTo>
                    <a:pt x="77" y="1609"/>
                    <a:pt x="732" y="1756"/>
                    <a:pt x="1142" y="1597"/>
                  </a:cubicBezTo>
                  <a:cubicBezTo>
                    <a:pt x="1553" y="1437"/>
                    <a:pt x="1678" y="1388"/>
                    <a:pt x="1954" y="869"/>
                  </a:cubicBezTo>
                  <a:cubicBezTo>
                    <a:pt x="2230" y="350"/>
                    <a:pt x="2454" y="-260"/>
                    <a:pt x="3800" y="117"/>
                  </a:cubicBezTo>
                  <a:cubicBezTo>
                    <a:pt x="5145" y="495"/>
                    <a:pt x="5296" y="574"/>
                    <a:pt x="5720" y="1090"/>
                  </a:cubicBezTo>
                  <a:cubicBezTo>
                    <a:pt x="6143" y="1604"/>
                    <a:pt x="6497" y="1854"/>
                    <a:pt x="7067" y="1921"/>
                  </a:cubicBezTo>
                  <a:cubicBezTo>
                    <a:pt x="7636" y="1989"/>
                    <a:pt x="8400" y="1435"/>
                    <a:pt x="9605" y="1761"/>
                  </a:cubicBezTo>
                  <a:cubicBezTo>
                    <a:pt x="10810" y="2086"/>
                    <a:pt x="12586" y="2933"/>
                    <a:pt x="14839" y="5296"/>
                  </a:cubicBezTo>
                  <a:cubicBezTo>
                    <a:pt x="17093" y="7658"/>
                    <a:pt x="17146" y="8011"/>
                    <a:pt x="17422" y="8233"/>
                  </a:cubicBezTo>
                  <a:cubicBezTo>
                    <a:pt x="17698" y="8455"/>
                    <a:pt x="18267" y="8713"/>
                    <a:pt x="18461" y="8832"/>
                  </a:cubicBezTo>
                  <a:cubicBezTo>
                    <a:pt x="18656" y="8952"/>
                    <a:pt x="18777" y="9020"/>
                    <a:pt x="18776" y="9116"/>
                  </a:cubicBezTo>
                  <a:cubicBezTo>
                    <a:pt x="18776" y="9211"/>
                    <a:pt x="20000" y="9520"/>
                    <a:pt x="19223" y="9592"/>
                  </a:cubicBezTo>
                  <a:cubicBezTo>
                    <a:pt x="19632" y="9815"/>
                    <a:pt x="20119" y="10066"/>
                    <a:pt x="19904" y="10153"/>
                  </a:cubicBezTo>
                  <a:cubicBezTo>
                    <a:pt x="19689" y="10242"/>
                    <a:pt x="19521" y="10251"/>
                    <a:pt x="19521" y="10251"/>
                  </a:cubicBezTo>
                  <a:cubicBezTo>
                    <a:pt x="19521" y="10251"/>
                    <a:pt x="20310" y="10854"/>
                    <a:pt x="20322" y="10978"/>
                  </a:cubicBezTo>
                  <a:cubicBezTo>
                    <a:pt x="20333" y="11101"/>
                    <a:pt x="20208" y="11055"/>
                    <a:pt x="19986" y="10997"/>
                  </a:cubicBezTo>
                  <a:cubicBezTo>
                    <a:pt x="19763" y="10938"/>
                    <a:pt x="20926" y="12060"/>
                    <a:pt x="21234" y="12199"/>
                  </a:cubicBezTo>
                  <a:cubicBezTo>
                    <a:pt x="21541" y="12336"/>
                    <a:pt x="21276" y="12333"/>
                    <a:pt x="21159" y="12338"/>
                  </a:cubicBezTo>
                  <a:cubicBezTo>
                    <a:pt x="21042" y="12343"/>
                    <a:pt x="20910" y="12246"/>
                    <a:pt x="20937" y="12375"/>
                  </a:cubicBezTo>
                  <a:cubicBezTo>
                    <a:pt x="20963" y="12504"/>
                    <a:pt x="20905" y="12460"/>
                    <a:pt x="20733" y="12397"/>
                  </a:cubicBezTo>
                  <a:cubicBezTo>
                    <a:pt x="20562" y="12333"/>
                    <a:pt x="20546" y="12327"/>
                    <a:pt x="20219" y="12111"/>
                  </a:cubicBezTo>
                  <a:cubicBezTo>
                    <a:pt x="19892" y="11894"/>
                    <a:pt x="19795" y="11787"/>
                    <a:pt x="19576" y="11802"/>
                  </a:cubicBezTo>
                  <a:cubicBezTo>
                    <a:pt x="19358" y="11816"/>
                    <a:pt x="19458" y="11997"/>
                    <a:pt x="19159" y="11718"/>
                  </a:cubicBezTo>
                  <a:cubicBezTo>
                    <a:pt x="18860" y="11441"/>
                    <a:pt x="18876" y="11256"/>
                    <a:pt x="18466" y="11224"/>
                  </a:cubicBezTo>
                  <a:cubicBezTo>
                    <a:pt x="18057" y="11192"/>
                    <a:pt x="17749" y="11055"/>
                    <a:pt x="17393" y="11090"/>
                  </a:cubicBezTo>
                  <a:cubicBezTo>
                    <a:pt x="17038" y="11126"/>
                    <a:pt x="16781" y="11079"/>
                    <a:pt x="16570" y="11049"/>
                  </a:cubicBezTo>
                  <a:cubicBezTo>
                    <a:pt x="16359" y="11019"/>
                    <a:pt x="16262" y="10912"/>
                    <a:pt x="16177" y="10832"/>
                  </a:cubicBezTo>
                  <a:cubicBezTo>
                    <a:pt x="16091" y="10753"/>
                    <a:pt x="15970" y="10780"/>
                    <a:pt x="15747" y="10817"/>
                  </a:cubicBezTo>
                  <a:cubicBezTo>
                    <a:pt x="15525" y="10854"/>
                    <a:pt x="13828" y="10586"/>
                    <a:pt x="13828" y="10586"/>
                  </a:cubicBezTo>
                  <a:cubicBezTo>
                    <a:pt x="13828" y="10586"/>
                    <a:pt x="14098" y="11211"/>
                    <a:pt x="13412" y="11149"/>
                  </a:cubicBezTo>
                  <a:cubicBezTo>
                    <a:pt x="13420" y="11749"/>
                    <a:pt x="13310" y="11995"/>
                    <a:pt x="12991" y="11925"/>
                  </a:cubicBezTo>
                  <a:cubicBezTo>
                    <a:pt x="12968" y="12419"/>
                    <a:pt x="12729" y="12737"/>
                    <a:pt x="12386" y="12610"/>
                  </a:cubicBezTo>
                  <a:cubicBezTo>
                    <a:pt x="12294" y="13030"/>
                    <a:pt x="12227" y="13316"/>
                    <a:pt x="11786" y="13177"/>
                  </a:cubicBezTo>
                  <a:cubicBezTo>
                    <a:pt x="11639" y="13720"/>
                    <a:pt x="11444" y="13696"/>
                    <a:pt x="11350" y="13661"/>
                  </a:cubicBezTo>
                  <a:cubicBezTo>
                    <a:pt x="11257" y="13627"/>
                    <a:pt x="11249" y="13767"/>
                    <a:pt x="11249" y="13767"/>
                  </a:cubicBezTo>
                  <a:cubicBezTo>
                    <a:pt x="11249" y="13767"/>
                    <a:pt x="11425" y="15290"/>
                    <a:pt x="10908" y="14932"/>
                  </a:cubicBezTo>
                  <a:cubicBezTo>
                    <a:pt x="10949" y="15448"/>
                    <a:pt x="10811" y="16401"/>
                    <a:pt x="10415" y="16016"/>
                  </a:cubicBezTo>
                  <a:cubicBezTo>
                    <a:pt x="10349" y="16757"/>
                    <a:pt x="10108" y="17360"/>
                    <a:pt x="9809" y="17082"/>
                  </a:cubicBezTo>
                  <a:cubicBezTo>
                    <a:pt x="9594" y="18006"/>
                    <a:pt x="9487" y="18326"/>
                    <a:pt x="9047" y="18091"/>
                  </a:cubicBezTo>
                  <a:cubicBezTo>
                    <a:pt x="8919" y="18618"/>
                    <a:pt x="8544" y="19698"/>
                    <a:pt x="8180" y="18943"/>
                  </a:cubicBezTo>
                  <a:cubicBezTo>
                    <a:pt x="7877" y="19619"/>
                    <a:pt x="7420" y="20406"/>
                    <a:pt x="7317" y="19962"/>
                  </a:cubicBezTo>
                  <a:cubicBezTo>
                    <a:pt x="7213" y="19517"/>
                    <a:pt x="7159" y="19449"/>
                    <a:pt x="7159" y="19449"/>
                  </a:cubicBezTo>
                  <a:cubicBezTo>
                    <a:pt x="7159" y="19449"/>
                    <a:pt x="7088" y="20498"/>
                    <a:pt x="6369" y="20806"/>
                  </a:cubicBezTo>
                  <a:cubicBezTo>
                    <a:pt x="6209" y="20580"/>
                    <a:pt x="6269" y="19599"/>
                    <a:pt x="6269" y="19599"/>
                  </a:cubicBezTo>
                  <a:cubicBezTo>
                    <a:pt x="6269" y="19599"/>
                    <a:pt x="5650" y="21018"/>
                    <a:pt x="5437" y="21179"/>
                  </a:cubicBezTo>
                  <a:cubicBezTo>
                    <a:pt x="5226" y="21340"/>
                    <a:pt x="5175" y="21250"/>
                    <a:pt x="5175" y="21250"/>
                  </a:cubicBezTo>
                  <a:cubicBezTo>
                    <a:pt x="5175" y="21250"/>
                    <a:pt x="5195" y="20492"/>
                    <a:pt x="5362" y="19837"/>
                  </a:cubicBezTo>
                  <a:cubicBezTo>
                    <a:pt x="4996" y="20490"/>
                    <a:pt x="4493" y="21165"/>
                    <a:pt x="4321" y="21197"/>
                  </a:cubicBezTo>
                  <a:cubicBezTo>
                    <a:pt x="4149" y="21229"/>
                    <a:pt x="4113" y="21335"/>
                    <a:pt x="4149" y="21229"/>
                  </a:cubicBezTo>
                  <a:cubicBezTo>
                    <a:pt x="4185" y="21123"/>
                    <a:pt x="4574" y="19689"/>
                    <a:pt x="4574" y="19689"/>
                  </a:cubicBezTo>
                  <a:cubicBezTo>
                    <a:pt x="4574" y="19689"/>
                    <a:pt x="3950" y="20390"/>
                    <a:pt x="3704" y="20467"/>
                  </a:cubicBezTo>
                  <a:cubicBezTo>
                    <a:pt x="3457" y="20543"/>
                    <a:pt x="3746" y="19766"/>
                    <a:pt x="3782" y="19659"/>
                  </a:cubicBezTo>
                  <a:cubicBezTo>
                    <a:pt x="3817" y="19552"/>
                    <a:pt x="5167" y="15439"/>
                    <a:pt x="5488" y="14291"/>
                  </a:cubicBezTo>
                  <a:cubicBezTo>
                    <a:pt x="5810" y="13143"/>
                    <a:pt x="6572" y="10366"/>
                    <a:pt x="6722" y="9991"/>
                  </a:cubicBezTo>
                  <a:cubicBezTo>
                    <a:pt x="6872" y="9616"/>
                    <a:pt x="7064" y="9377"/>
                    <a:pt x="7064" y="9377"/>
                  </a:cubicBezTo>
                  <a:cubicBezTo>
                    <a:pt x="7064" y="9377"/>
                    <a:pt x="6856" y="8033"/>
                    <a:pt x="7489" y="6905"/>
                  </a:cubicBezTo>
                  <a:cubicBezTo>
                    <a:pt x="6909" y="6619"/>
                    <a:pt x="6939" y="6917"/>
                    <a:pt x="6306" y="6086"/>
                  </a:cubicBezTo>
                  <a:cubicBezTo>
                    <a:pt x="5673" y="5254"/>
                    <a:pt x="5288" y="5089"/>
                    <a:pt x="4976" y="4973"/>
                  </a:cubicBezTo>
                  <a:cubicBezTo>
                    <a:pt x="4664" y="4858"/>
                    <a:pt x="4591" y="4711"/>
                    <a:pt x="4439" y="4631"/>
                  </a:cubicBezTo>
                  <a:cubicBezTo>
                    <a:pt x="4287" y="4551"/>
                    <a:pt x="3554" y="4281"/>
                    <a:pt x="3204" y="4008"/>
                  </a:cubicBezTo>
                  <a:cubicBezTo>
                    <a:pt x="2854" y="3735"/>
                    <a:pt x="2169" y="3195"/>
                    <a:pt x="2169" y="3195"/>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sp>
          <p:nvSpPr>
            <p:cNvPr id="20" name="Shape"/>
            <p:cNvSpPr/>
            <p:nvPr userDrawn="1"/>
          </p:nvSpPr>
          <p:spPr>
            <a:xfrm>
              <a:off x="11769834" y="3286102"/>
              <a:ext cx="365673" cy="233959"/>
            </a:xfrm>
            <a:custGeom>
              <a:avLst/>
              <a:gdLst/>
              <a:ahLst/>
              <a:cxnLst>
                <a:cxn ang="0">
                  <a:pos x="wd2" y="hd2"/>
                </a:cxn>
                <a:cxn ang="5400000">
                  <a:pos x="wd2" y="hd2"/>
                </a:cxn>
                <a:cxn ang="10800000">
                  <a:pos x="wd2" y="hd2"/>
                </a:cxn>
                <a:cxn ang="16200000">
                  <a:pos x="wd2" y="hd2"/>
                </a:cxn>
              </a:cxnLst>
              <a:rect l="0" t="0" r="r" b="b"/>
              <a:pathLst>
                <a:path w="21143" h="20614" extrusionOk="0">
                  <a:moveTo>
                    <a:pt x="6549" y="3746"/>
                  </a:moveTo>
                  <a:cubicBezTo>
                    <a:pt x="6549" y="3746"/>
                    <a:pt x="4970" y="1724"/>
                    <a:pt x="3293" y="1769"/>
                  </a:cubicBezTo>
                  <a:cubicBezTo>
                    <a:pt x="1615" y="1814"/>
                    <a:pt x="2234" y="3607"/>
                    <a:pt x="934" y="3801"/>
                  </a:cubicBezTo>
                  <a:cubicBezTo>
                    <a:pt x="-365" y="3994"/>
                    <a:pt x="-227" y="4428"/>
                    <a:pt x="844" y="4789"/>
                  </a:cubicBezTo>
                  <a:cubicBezTo>
                    <a:pt x="1916" y="5150"/>
                    <a:pt x="2102" y="4960"/>
                    <a:pt x="2402" y="5340"/>
                  </a:cubicBezTo>
                  <a:cubicBezTo>
                    <a:pt x="2703" y="5721"/>
                    <a:pt x="3166" y="6049"/>
                    <a:pt x="3814" y="6303"/>
                  </a:cubicBezTo>
                  <a:cubicBezTo>
                    <a:pt x="4463" y="6556"/>
                    <a:pt x="5079" y="6885"/>
                    <a:pt x="5353" y="7314"/>
                  </a:cubicBezTo>
                  <a:cubicBezTo>
                    <a:pt x="5626" y="7743"/>
                    <a:pt x="6672" y="9733"/>
                    <a:pt x="7368" y="10386"/>
                  </a:cubicBezTo>
                  <a:cubicBezTo>
                    <a:pt x="8064" y="11038"/>
                    <a:pt x="8267" y="11322"/>
                    <a:pt x="8267" y="11322"/>
                  </a:cubicBezTo>
                  <a:cubicBezTo>
                    <a:pt x="8267" y="11322"/>
                    <a:pt x="7866" y="12101"/>
                    <a:pt x="7974" y="13167"/>
                  </a:cubicBezTo>
                  <a:cubicBezTo>
                    <a:pt x="8083" y="14233"/>
                    <a:pt x="8135" y="14722"/>
                    <a:pt x="8138" y="14811"/>
                  </a:cubicBezTo>
                  <a:cubicBezTo>
                    <a:pt x="8143" y="14901"/>
                    <a:pt x="7862" y="15201"/>
                    <a:pt x="7836" y="16155"/>
                  </a:cubicBezTo>
                  <a:cubicBezTo>
                    <a:pt x="7809" y="17110"/>
                    <a:pt x="7868" y="19035"/>
                    <a:pt x="7866" y="19502"/>
                  </a:cubicBezTo>
                  <a:cubicBezTo>
                    <a:pt x="7864" y="19969"/>
                    <a:pt x="7791" y="20291"/>
                    <a:pt x="7772" y="20401"/>
                  </a:cubicBezTo>
                  <a:cubicBezTo>
                    <a:pt x="7754" y="20511"/>
                    <a:pt x="8400" y="20092"/>
                    <a:pt x="8491" y="20010"/>
                  </a:cubicBezTo>
                  <a:cubicBezTo>
                    <a:pt x="8582" y="19928"/>
                    <a:pt x="8557" y="20299"/>
                    <a:pt x="8768" y="20528"/>
                  </a:cubicBezTo>
                  <a:cubicBezTo>
                    <a:pt x="8979" y="20757"/>
                    <a:pt x="9143" y="20470"/>
                    <a:pt x="9261" y="20341"/>
                  </a:cubicBezTo>
                  <a:cubicBezTo>
                    <a:pt x="9378" y="20211"/>
                    <a:pt x="9552" y="20543"/>
                    <a:pt x="9743" y="20325"/>
                  </a:cubicBezTo>
                  <a:cubicBezTo>
                    <a:pt x="9933" y="20106"/>
                    <a:pt x="10021" y="19818"/>
                    <a:pt x="10021" y="19818"/>
                  </a:cubicBezTo>
                  <a:cubicBezTo>
                    <a:pt x="10021" y="19818"/>
                    <a:pt x="10004" y="20368"/>
                    <a:pt x="10366" y="20159"/>
                  </a:cubicBezTo>
                  <a:cubicBezTo>
                    <a:pt x="10728" y="19949"/>
                    <a:pt x="10847" y="19586"/>
                    <a:pt x="10883" y="19484"/>
                  </a:cubicBezTo>
                  <a:cubicBezTo>
                    <a:pt x="10919" y="19381"/>
                    <a:pt x="11152" y="19823"/>
                    <a:pt x="11343" y="19605"/>
                  </a:cubicBezTo>
                  <a:cubicBezTo>
                    <a:pt x="11533" y="19387"/>
                    <a:pt x="11615" y="19010"/>
                    <a:pt x="11615" y="19010"/>
                  </a:cubicBezTo>
                  <a:cubicBezTo>
                    <a:pt x="11615" y="19010"/>
                    <a:pt x="11721" y="19519"/>
                    <a:pt x="11957" y="19261"/>
                  </a:cubicBezTo>
                  <a:cubicBezTo>
                    <a:pt x="12193" y="19002"/>
                    <a:pt x="12202" y="18947"/>
                    <a:pt x="12257" y="18735"/>
                  </a:cubicBezTo>
                  <a:cubicBezTo>
                    <a:pt x="12312" y="18522"/>
                    <a:pt x="12443" y="18544"/>
                    <a:pt x="12515" y="18455"/>
                  </a:cubicBezTo>
                  <a:cubicBezTo>
                    <a:pt x="12588" y="18367"/>
                    <a:pt x="12634" y="18093"/>
                    <a:pt x="12635" y="17976"/>
                  </a:cubicBezTo>
                  <a:cubicBezTo>
                    <a:pt x="12635" y="17859"/>
                    <a:pt x="12889" y="17607"/>
                    <a:pt x="12858" y="17449"/>
                  </a:cubicBezTo>
                  <a:cubicBezTo>
                    <a:pt x="12827" y="17291"/>
                    <a:pt x="12791" y="17159"/>
                    <a:pt x="12950" y="17134"/>
                  </a:cubicBezTo>
                  <a:cubicBezTo>
                    <a:pt x="13107" y="17108"/>
                    <a:pt x="13230" y="16951"/>
                    <a:pt x="13172" y="16723"/>
                  </a:cubicBezTo>
                  <a:cubicBezTo>
                    <a:pt x="13115" y="16496"/>
                    <a:pt x="13156" y="16366"/>
                    <a:pt x="13219" y="16216"/>
                  </a:cubicBezTo>
                  <a:cubicBezTo>
                    <a:pt x="13283" y="16065"/>
                    <a:pt x="13172" y="15817"/>
                    <a:pt x="13118" y="15795"/>
                  </a:cubicBezTo>
                  <a:cubicBezTo>
                    <a:pt x="13063" y="15774"/>
                    <a:pt x="13177" y="15555"/>
                    <a:pt x="13412" y="15414"/>
                  </a:cubicBezTo>
                  <a:cubicBezTo>
                    <a:pt x="13647" y="15271"/>
                    <a:pt x="13647" y="15271"/>
                    <a:pt x="13693" y="15114"/>
                  </a:cubicBezTo>
                  <a:cubicBezTo>
                    <a:pt x="13739" y="14956"/>
                    <a:pt x="13672" y="14901"/>
                    <a:pt x="13794" y="14744"/>
                  </a:cubicBezTo>
                  <a:cubicBezTo>
                    <a:pt x="13916" y="14587"/>
                    <a:pt x="13853" y="14737"/>
                    <a:pt x="13926" y="14415"/>
                  </a:cubicBezTo>
                  <a:cubicBezTo>
                    <a:pt x="14000" y="14093"/>
                    <a:pt x="14104" y="13929"/>
                    <a:pt x="14104" y="13929"/>
                  </a:cubicBezTo>
                  <a:cubicBezTo>
                    <a:pt x="14104" y="13929"/>
                    <a:pt x="14680" y="14155"/>
                    <a:pt x="15181" y="14029"/>
                  </a:cubicBezTo>
                  <a:cubicBezTo>
                    <a:pt x="15683" y="13904"/>
                    <a:pt x="15710" y="13739"/>
                    <a:pt x="15917" y="13879"/>
                  </a:cubicBezTo>
                  <a:cubicBezTo>
                    <a:pt x="16124" y="14018"/>
                    <a:pt x="16255" y="13806"/>
                    <a:pt x="17652" y="14177"/>
                  </a:cubicBezTo>
                  <a:cubicBezTo>
                    <a:pt x="19048" y="14548"/>
                    <a:pt x="19059" y="14260"/>
                    <a:pt x="19445" y="14470"/>
                  </a:cubicBezTo>
                  <a:cubicBezTo>
                    <a:pt x="19832" y="14680"/>
                    <a:pt x="19814" y="14673"/>
                    <a:pt x="20228" y="14952"/>
                  </a:cubicBezTo>
                  <a:cubicBezTo>
                    <a:pt x="20642" y="15231"/>
                    <a:pt x="20624" y="15107"/>
                    <a:pt x="20930" y="15344"/>
                  </a:cubicBezTo>
                  <a:cubicBezTo>
                    <a:pt x="21235" y="15580"/>
                    <a:pt x="21200" y="15333"/>
                    <a:pt x="20908" y="15013"/>
                  </a:cubicBezTo>
                  <a:cubicBezTo>
                    <a:pt x="20616" y="14695"/>
                    <a:pt x="20425" y="14356"/>
                    <a:pt x="20204" y="14182"/>
                  </a:cubicBezTo>
                  <a:cubicBezTo>
                    <a:pt x="19984" y="14008"/>
                    <a:pt x="19432" y="13528"/>
                    <a:pt x="19364" y="13473"/>
                  </a:cubicBezTo>
                  <a:cubicBezTo>
                    <a:pt x="19297" y="13417"/>
                    <a:pt x="19747" y="13477"/>
                    <a:pt x="19747" y="13477"/>
                  </a:cubicBezTo>
                  <a:cubicBezTo>
                    <a:pt x="19747" y="13477"/>
                    <a:pt x="19474" y="13048"/>
                    <a:pt x="19289" y="13005"/>
                  </a:cubicBezTo>
                  <a:cubicBezTo>
                    <a:pt x="19105" y="12961"/>
                    <a:pt x="18754" y="12649"/>
                    <a:pt x="18677" y="12648"/>
                  </a:cubicBezTo>
                  <a:cubicBezTo>
                    <a:pt x="18601" y="12648"/>
                    <a:pt x="18907" y="12650"/>
                    <a:pt x="18993" y="12597"/>
                  </a:cubicBezTo>
                  <a:cubicBezTo>
                    <a:pt x="19079" y="12543"/>
                    <a:pt x="19237" y="12516"/>
                    <a:pt x="18922" y="12335"/>
                  </a:cubicBezTo>
                  <a:cubicBezTo>
                    <a:pt x="18608" y="12153"/>
                    <a:pt x="18266" y="11785"/>
                    <a:pt x="17875" y="11720"/>
                  </a:cubicBezTo>
                  <a:cubicBezTo>
                    <a:pt x="17482" y="11654"/>
                    <a:pt x="17097" y="11093"/>
                    <a:pt x="16698" y="10615"/>
                  </a:cubicBezTo>
                  <a:cubicBezTo>
                    <a:pt x="16298" y="10137"/>
                    <a:pt x="16209" y="9868"/>
                    <a:pt x="15760" y="9458"/>
                  </a:cubicBezTo>
                  <a:cubicBezTo>
                    <a:pt x="15311" y="9049"/>
                    <a:pt x="14997" y="8633"/>
                    <a:pt x="14673" y="8389"/>
                  </a:cubicBezTo>
                  <a:cubicBezTo>
                    <a:pt x="14350" y="8146"/>
                    <a:pt x="14157" y="7924"/>
                    <a:pt x="14041" y="7703"/>
                  </a:cubicBezTo>
                  <a:cubicBezTo>
                    <a:pt x="13924" y="7482"/>
                    <a:pt x="13948" y="7111"/>
                    <a:pt x="13756" y="6773"/>
                  </a:cubicBezTo>
                  <a:cubicBezTo>
                    <a:pt x="13564" y="6434"/>
                    <a:pt x="13322" y="5813"/>
                    <a:pt x="13057" y="5563"/>
                  </a:cubicBezTo>
                  <a:cubicBezTo>
                    <a:pt x="12792" y="5313"/>
                    <a:pt x="12438" y="5028"/>
                    <a:pt x="12262" y="4929"/>
                  </a:cubicBezTo>
                  <a:cubicBezTo>
                    <a:pt x="12087" y="4832"/>
                    <a:pt x="11956" y="4693"/>
                    <a:pt x="11889" y="4638"/>
                  </a:cubicBezTo>
                  <a:cubicBezTo>
                    <a:pt x="11821" y="4582"/>
                    <a:pt x="11975" y="4467"/>
                    <a:pt x="11764" y="4237"/>
                  </a:cubicBezTo>
                  <a:cubicBezTo>
                    <a:pt x="11553" y="4009"/>
                    <a:pt x="11369" y="3732"/>
                    <a:pt x="11226" y="3675"/>
                  </a:cubicBezTo>
                  <a:cubicBezTo>
                    <a:pt x="11081" y="3619"/>
                    <a:pt x="11207" y="2645"/>
                    <a:pt x="10187" y="3006"/>
                  </a:cubicBezTo>
                  <a:cubicBezTo>
                    <a:pt x="10135" y="2400"/>
                    <a:pt x="10146" y="1995"/>
                    <a:pt x="9445" y="2394"/>
                  </a:cubicBezTo>
                  <a:cubicBezTo>
                    <a:pt x="9250" y="1732"/>
                    <a:pt x="9261" y="1210"/>
                    <a:pt x="8636" y="1843"/>
                  </a:cubicBezTo>
                  <a:cubicBezTo>
                    <a:pt x="8104" y="903"/>
                    <a:pt x="7773" y="13"/>
                    <a:pt x="7408" y="1157"/>
                  </a:cubicBezTo>
                  <a:cubicBezTo>
                    <a:pt x="7100" y="364"/>
                    <a:pt x="6708" y="-843"/>
                    <a:pt x="6611" y="874"/>
                  </a:cubicBezTo>
                  <a:cubicBezTo>
                    <a:pt x="6513" y="2591"/>
                    <a:pt x="6549" y="3746"/>
                    <a:pt x="6549" y="3746"/>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sp>
          <p:nvSpPr>
            <p:cNvPr id="21" name="Shape"/>
            <p:cNvSpPr/>
            <p:nvPr userDrawn="1"/>
          </p:nvSpPr>
          <p:spPr>
            <a:xfrm>
              <a:off x="10411287" y="2695706"/>
              <a:ext cx="337358" cy="316900"/>
            </a:xfrm>
            <a:custGeom>
              <a:avLst/>
              <a:gdLst/>
              <a:ahLst/>
              <a:cxnLst>
                <a:cxn ang="0">
                  <a:pos x="wd2" y="hd2"/>
                </a:cxn>
                <a:cxn ang="5400000">
                  <a:pos x="wd2" y="hd2"/>
                </a:cxn>
                <a:cxn ang="10800000">
                  <a:pos x="wd2" y="hd2"/>
                </a:cxn>
                <a:cxn ang="16200000">
                  <a:pos x="wd2" y="hd2"/>
                </a:cxn>
              </a:cxnLst>
              <a:rect l="0" t="0" r="r" b="b"/>
              <a:pathLst>
                <a:path w="20764" h="21314" extrusionOk="0">
                  <a:moveTo>
                    <a:pt x="7748" y="13862"/>
                  </a:moveTo>
                  <a:cubicBezTo>
                    <a:pt x="7581" y="13891"/>
                    <a:pt x="7081" y="14159"/>
                    <a:pt x="6912" y="14057"/>
                  </a:cubicBezTo>
                  <a:cubicBezTo>
                    <a:pt x="6744" y="13954"/>
                    <a:pt x="6574" y="13773"/>
                    <a:pt x="6381" y="13697"/>
                  </a:cubicBezTo>
                  <a:cubicBezTo>
                    <a:pt x="6189" y="13621"/>
                    <a:pt x="5821" y="12814"/>
                    <a:pt x="4526" y="12753"/>
                  </a:cubicBezTo>
                  <a:cubicBezTo>
                    <a:pt x="3233" y="12691"/>
                    <a:pt x="2634" y="12751"/>
                    <a:pt x="2164" y="13594"/>
                  </a:cubicBezTo>
                  <a:cubicBezTo>
                    <a:pt x="1694" y="14438"/>
                    <a:pt x="1193" y="14575"/>
                    <a:pt x="716" y="14765"/>
                  </a:cubicBezTo>
                  <a:cubicBezTo>
                    <a:pt x="239" y="14954"/>
                    <a:pt x="-763" y="15334"/>
                    <a:pt x="1010" y="15363"/>
                  </a:cubicBezTo>
                  <a:cubicBezTo>
                    <a:pt x="2783" y="15393"/>
                    <a:pt x="2855" y="15418"/>
                    <a:pt x="3095" y="15441"/>
                  </a:cubicBezTo>
                  <a:cubicBezTo>
                    <a:pt x="3335" y="15464"/>
                    <a:pt x="3911" y="15587"/>
                    <a:pt x="4150" y="15636"/>
                  </a:cubicBezTo>
                  <a:cubicBezTo>
                    <a:pt x="4391" y="15686"/>
                    <a:pt x="4848" y="15863"/>
                    <a:pt x="5161" y="15990"/>
                  </a:cubicBezTo>
                  <a:cubicBezTo>
                    <a:pt x="5474" y="16117"/>
                    <a:pt x="5665" y="16088"/>
                    <a:pt x="5858" y="16190"/>
                  </a:cubicBezTo>
                  <a:cubicBezTo>
                    <a:pt x="6050" y="16292"/>
                    <a:pt x="6412" y="16471"/>
                    <a:pt x="6822" y="16779"/>
                  </a:cubicBezTo>
                  <a:cubicBezTo>
                    <a:pt x="7233" y="17088"/>
                    <a:pt x="7570" y="17267"/>
                    <a:pt x="7907" y="17420"/>
                  </a:cubicBezTo>
                  <a:cubicBezTo>
                    <a:pt x="8244" y="17573"/>
                    <a:pt x="8678" y="17776"/>
                    <a:pt x="9015" y="17981"/>
                  </a:cubicBezTo>
                  <a:cubicBezTo>
                    <a:pt x="9353" y="18186"/>
                    <a:pt x="10268" y="18619"/>
                    <a:pt x="10700" y="18744"/>
                  </a:cubicBezTo>
                  <a:cubicBezTo>
                    <a:pt x="11133" y="18870"/>
                    <a:pt x="12359" y="19273"/>
                    <a:pt x="12767" y="19346"/>
                  </a:cubicBezTo>
                  <a:cubicBezTo>
                    <a:pt x="13175" y="19419"/>
                    <a:pt x="14133" y="19406"/>
                    <a:pt x="14420" y="19403"/>
                  </a:cubicBezTo>
                  <a:cubicBezTo>
                    <a:pt x="14707" y="19399"/>
                    <a:pt x="15905" y="19358"/>
                    <a:pt x="15905" y="19358"/>
                  </a:cubicBezTo>
                  <a:cubicBezTo>
                    <a:pt x="15905" y="19358"/>
                    <a:pt x="16104" y="20009"/>
                    <a:pt x="16679" y="20028"/>
                  </a:cubicBezTo>
                  <a:cubicBezTo>
                    <a:pt x="17254" y="20046"/>
                    <a:pt x="18504" y="20423"/>
                    <a:pt x="18960" y="20548"/>
                  </a:cubicBezTo>
                  <a:cubicBezTo>
                    <a:pt x="19416" y="20673"/>
                    <a:pt x="19585" y="20723"/>
                    <a:pt x="19801" y="20798"/>
                  </a:cubicBezTo>
                  <a:cubicBezTo>
                    <a:pt x="20018" y="20874"/>
                    <a:pt x="19921" y="20797"/>
                    <a:pt x="20210" y="20976"/>
                  </a:cubicBezTo>
                  <a:cubicBezTo>
                    <a:pt x="20499" y="21156"/>
                    <a:pt x="20597" y="21285"/>
                    <a:pt x="20717" y="21310"/>
                  </a:cubicBezTo>
                  <a:cubicBezTo>
                    <a:pt x="20837" y="21335"/>
                    <a:pt x="20692" y="21206"/>
                    <a:pt x="20642" y="20997"/>
                  </a:cubicBezTo>
                  <a:cubicBezTo>
                    <a:pt x="20592" y="20788"/>
                    <a:pt x="20543" y="20711"/>
                    <a:pt x="20421" y="20529"/>
                  </a:cubicBezTo>
                  <a:cubicBezTo>
                    <a:pt x="20299" y="20347"/>
                    <a:pt x="20081" y="20167"/>
                    <a:pt x="20249" y="20191"/>
                  </a:cubicBezTo>
                  <a:cubicBezTo>
                    <a:pt x="20417" y="20214"/>
                    <a:pt x="20610" y="20291"/>
                    <a:pt x="20368" y="20058"/>
                  </a:cubicBezTo>
                  <a:cubicBezTo>
                    <a:pt x="20126" y="19826"/>
                    <a:pt x="19981" y="19775"/>
                    <a:pt x="19860" y="19646"/>
                  </a:cubicBezTo>
                  <a:cubicBezTo>
                    <a:pt x="19739" y="19517"/>
                    <a:pt x="20004" y="19644"/>
                    <a:pt x="19954" y="19513"/>
                  </a:cubicBezTo>
                  <a:cubicBezTo>
                    <a:pt x="19905" y="19384"/>
                    <a:pt x="19616" y="19257"/>
                    <a:pt x="19495" y="19127"/>
                  </a:cubicBezTo>
                  <a:cubicBezTo>
                    <a:pt x="19374" y="18999"/>
                    <a:pt x="19254" y="18921"/>
                    <a:pt x="19254" y="18921"/>
                  </a:cubicBezTo>
                  <a:cubicBezTo>
                    <a:pt x="19254" y="18921"/>
                    <a:pt x="19854" y="19018"/>
                    <a:pt x="19973" y="19016"/>
                  </a:cubicBezTo>
                  <a:cubicBezTo>
                    <a:pt x="20093" y="19014"/>
                    <a:pt x="19876" y="18887"/>
                    <a:pt x="19611" y="18707"/>
                  </a:cubicBezTo>
                  <a:cubicBezTo>
                    <a:pt x="19345" y="18527"/>
                    <a:pt x="19152" y="18399"/>
                    <a:pt x="18983" y="18296"/>
                  </a:cubicBezTo>
                  <a:cubicBezTo>
                    <a:pt x="18814" y="18194"/>
                    <a:pt x="18453" y="18015"/>
                    <a:pt x="18453" y="18015"/>
                  </a:cubicBezTo>
                  <a:lnTo>
                    <a:pt x="18236" y="17835"/>
                  </a:lnTo>
                  <a:cubicBezTo>
                    <a:pt x="18236" y="17835"/>
                    <a:pt x="19430" y="17558"/>
                    <a:pt x="18040" y="17445"/>
                  </a:cubicBezTo>
                  <a:cubicBezTo>
                    <a:pt x="17530" y="16823"/>
                    <a:pt x="17385" y="16773"/>
                    <a:pt x="17048" y="16515"/>
                  </a:cubicBezTo>
                  <a:cubicBezTo>
                    <a:pt x="16709" y="16259"/>
                    <a:pt x="16130" y="15821"/>
                    <a:pt x="16130" y="15821"/>
                  </a:cubicBezTo>
                  <a:cubicBezTo>
                    <a:pt x="16130" y="15821"/>
                    <a:pt x="16153" y="15820"/>
                    <a:pt x="16488" y="15790"/>
                  </a:cubicBezTo>
                  <a:cubicBezTo>
                    <a:pt x="16823" y="15759"/>
                    <a:pt x="16919" y="15758"/>
                    <a:pt x="16990" y="15678"/>
                  </a:cubicBezTo>
                  <a:cubicBezTo>
                    <a:pt x="17062" y="15599"/>
                    <a:pt x="17037" y="15599"/>
                    <a:pt x="16822" y="15577"/>
                  </a:cubicBezTo>
                  <a:cubicBezTo>
                    <a:pt x="16606" y="15552"/>
                    <a:pt x="16246" y="15531"/>
                    <a:pt x="16246" y="15531"/>
                  </a:cubicBezTo>
                  <a:cubicBezTo>
                    <a:pt x="16246" y="15531"/>
                    <a:pt x="16054" y="15508"/>
                    <a:pt x="16221" y="15401"/>
                  </a:cubicBezTo>
                  <a:cubicBezTo>
                    <a:pt x="16388" y="15293"/>
                    <a:pt x="16435" y="15215"/>
                    <a:pt x="16601" y="15108"/>
                  </a:cubicBezTo>
                  <a:cubicBezTo>
                    <a:pt x="16767" y="15001"/>
                    <a:pt x="16863" y="14947"/>
                    <a:pt x="16838" y="14869"/>
                  </a:cubicBezTo>
                  <a:cubicBezTo>
                    <a:pt x="16813" y="14791"/>
                    <a:pt x="16598" y="14820"/>
                    <a:pt x="16549" y="14742"/>
                  </a:cubicBezTo>
                  <a:cubicBezTo>
                    <a:pt x="16500" y="14664"/>
                    <a:pt x="16454" y="14796"/>
                    <a:pt x="16500" y="14664"/>
                  </a:cubicBezTo>
                  <a:cubicBezTo>
                    <a:pt x="16547" y="14533"/>
                    <a:pt x="16664" y="14322"/>
                    <a:pt x="16664" y="14322"/>
                  </a:cubicBezTo>
                  <a:cubicBezTo>
                    <a:pt x="16664" y="14322"/>
                    <a:pt x="16638" y="14112"/>
                    <a:pt x="16710" y="14112"/>
                  </a:cubicBezTo>
                  <a:cubicBezTo>
                    <a:pt x="16782" y="14111"/>
                    <a:pt x="16950" y="14135"/>
                    <a:pt x="16950" y="14135"/>
                  </a:cubicBezTo>
                  <a:lnTo>
                    <a:pt x="16948" y="13951"/>
                  </a:lnTo>
                  <a:cubicBezTo>
                    <a:pt x="16948" y="13951"/>
                    <a:pt x="16996" y="14003"/>
                    <a:pt x="17163" y="13923"/>
                  </a:cubicBezTo>
                  <a:cubicBezTo>
                    <a:pt x="17330" y="13842"/>
                    <a:pt x="17402" y="13867"/>
                    <a:pt x="17329" y="13737"/>
                  </a:cubicBezTo>
                  <a:cubicBezTo>
                    <a:pt x="17255" y="13607"/>
                    <a:pt x="17207" y="13608"/>
                    <a:pt x="17135" y="13530"/>
                  </a:cubicBezTo>
                  <a:cubicBezTo>
                    <a:pt x="17062" y="13452"/>
                    <a:pt x="16664" y="13262"/>
                    <a:pt x="17216" y="13228"/>
                  </a:cubicBezTo>
                  <a:cubicBezTo>
                    <a:pt x="17766" y="13195"/>
                    <a:pt x="17837" y="13168"/>
                    <a:pt x="17897" y="13089"/>
                  </a:cubicBezTo>
                  <a:cubicBezTo>
                    <a:pt x="17955" y="13009"/>
                    <a:pt x="18076" y="13112"/>
                    <a:pt x="18230" y="12940"/>
                  </a:cubicBezTo>
                  <a:cubicBezTo>
                    <a:pt x="18384" y="12768"/>
                    <a:pt x="18288" y="12808"/>
                    <a:pt x="18515" y="12701"/>
                  </a:cubicBezTo>
                  <a:cubicBezTo>
                    <a:pt x="18741" y="12593"/>
                    <a:pt x="18777" y="12541"/>
                    <a:pt x="18847" y="12422"/>
                  </a:cubicBezTo>
                  <a:cubicBezTo>
                    <a:pt x="18918" y="12303"/>
                    <a:pt x="18798" y="12265"/>
                    <a:pt x="18726" y="12279"/>
                  </a:cubicBezTo>
                  <a:cubicBezTo>
                    <a:pt x="18654" y="12293"/>
                    <a:pt x="18283" y="12272"/>
                    <a:pt x="18283" y="12272"/>
                  </a:cubicBezTo>
                  <a:cubicBezTo>
                    <a:pt x="18283" y="12272"/>
                    <a:pt x="18701" y="12201"/>
                    <a:pt x="18869" y="12173"/>
                  </a:cubicBezTo>
                  <a:cubicBezTo>
                    <a:pt x="19036" y="12144"/>
                    <a:pt x="19273" y="11945"/>
                    <a:pt x="19296" y="11853"/>
                  </a:cubicBezTo>
                  <a:cubicBezTo>
                    <a:pt x="19319" y="11762"/>
                    <a:pt x="19329" y="11630"/>
                    <a:pt x="19341" y="11590"/>
                  </a:cubicBezTo>
                  <a:cubicBezTo>
                    <a:pt x="19353" y="11551"/>
                    <a:pt x="19054" y="11607"/>
                    <a:pt x="19054" y="11607"/>
                  </a:cubicBezTo>
                  <a:cubicBezTo>
                    <a:pt x="19054" y="11607"/>
                    <a:pt x="19435" y="11445"/>
                    <a:pt x="19602" y="11299"/>
                  </a:cubicBezTo>
                  <a:cubicBezTo>
                    <a:pt x="19767" y="11153"/>
                    <a:pt x="19778" y="11049"/>
                    <a:pt x="19801" y="10983"/>
                  </a:cubicBezTo>
                  <a:cubicBezTo>
                    <a:pt x="19825" y="10917"/>
                    <a:pt x="19538" y="10934"/>
                    <a:pt x="19406" y="11001"/>
                  </a:cubicBezTo>
                  <a:cubicBezTo>
                    <a:pt x="19276" y="11068"/>
                    <a:pt x="18964" y="11098"/>
                    <a:pt x="18964" y="11098"/>
                  </a:cubicBezTo>
                  <a:cubicBezTo>
                    <a:pt x="18964" y="11098"/>
                    <a:pt x="19119" y="10966"/>
                    <a:pt x="19369" y="10832"/>
                  </a:cubicBezTo>
                  <a:cubicBezTo>
                    <a:pt x="19619" y="10697"/>
                    <a:pt x="19845" y="10576"/>
                    <a:pt x="19963" y="10418"/>
                  </a:cubicBezTo>
                  <a:cubicBezTo>
                    <a:pt x="20081" y="10259"/>
                    <a:pt x="20104" y="10129"/>
                    <a:pt x="20139" y="10088"/>
                  </a:cubicBezTo>
                  <a:cubicBezTo>
                    <a:pt x="20175" y="10049"/>
                    <a:pt x="19876" y="10157"/>
                    <a:pt x="19769" y="10224"/>
                  </a:cubicBezTo>
                  <a:cubicBezTo>
                    <a:pt x="19662" y="10290"/>
                    <a:pt x="19543" y="10306"/>
                    <a:pt x="19435" y="10360"/>
                  </a:cubicBezTo>
                  <a:cubicBezTo>
                    <a:pt x="19328" y="10413"/>
                    <a:pt x="19554" y="10188"/>
                    <a:pt x="19708" y="10041"/>
                  </a:cubicBezTo>
                  <a:cubicBezTo>
                    <a:pt x="19862" y="9895"/>
                    <a:pt x="19767" y="9949"/>
                    <a:pt x="19980" y="9711"/>
                  </a:cubicBezTo>
                  <a:cubicBezTo>
                    <a:pt x="20192" y="9472"/>
                    <a:pt x="20133" y="9512"/>
                    <a:pt x="20263" y="9380"/>
                  </a:cubicBezTo>
                  <a:cubicBezTo>
                    <a:pt x="20393" y="9247"/>
                    <a:pt x="20036" y="9423"/>
                    <a:pt x="19857" y="9542"/>
                  </a:cubicBezTo>
                  <a:cubicBezTo>
                    <a:pt x="19680" y="9663"/>
                    <a:pt x="19299" y="9916"/>
                    <a:pt x="19216" y="9969"/>
                  </a:cubicBezTo>
                  <a:cubicBezTo>
                    <a:pt x="19132" y="10023"/>
                    <a:pt x="19001" y="10103"/>
                    <a:pt x="19273" y="9759"/>
                  </a:cubicBezTo>
                  <a:cubicBezTo>
                    <a:pt x="19545" y="9415"/>
                    <a:pt x="19758" y="9125"/>
                    <a:pt x="19840" y="9019"/>
                  </a:cubicBezTo>
                  <a:cubicBezTo>
                    <a:pt x="19923" y="8914"/>
                    <a:pt x="20053" y="8768"/>
                    <a:pt x="20135" y="8648"/>
                  </a:cubicBezTo>
                  <a:cubicBezTo>
                    <a:pt x="20218" y="8529"/>
                    <a:pt x="19221" y="9341"/>
                    <a:pt x="19102" y="9422"/>
                  </a:cubicBezTo>
                  <a:cubicBezTo>
                    <a:pt x="18983" y="9502"/>
                    <a:pt x="18828" y="9595"/>
                    <a:pt x="18781" y="9648"/>
                  </a:cubicBezTo>
                  <a:cubicBezTo>
                    <a:pt x="18734" y="9702"/>
                    <a:pt x="18590" y="9703"/>
                    <a:pt x="18731" y="9517"/>
                  </a:cubicBezTo>
                  <a:cubicBezTo>
                    <a:pt x="18873" y="9332"/>
                    <a:pt x="19110" y="9080"/>
                    <a:pt x="19287" y="8803"/>
                  </a:cubicBezTo>
                  <a:cubicBezTo>
                    <a:pt x="19463" y="8527"/>
                    <a:pt x="19440" y="8553"/>
                    <a:pt x="19556" y="8264"/>
                  </a:cubicBezTo>
                  <a:cubicBezTo>
                    <a:pt x="19673" y="7974"/>
                    <a:pt x="19696" y="7870"/>
                    <a:pt x="19696" y="7870"/>
                  </a:cubicBezTo>
                  <a:cubicBezTo>
                    <a:pt x="19696" y="7870"/>
                    <a:pt x="19459" y="8107"/>
                    <a:pt x="19353" y="8279"/>
                  </a:cubicBezTo>
                  <a:cubicBezTo>
                    <a:pt x="19247" y="8450"/>
                    <a:pt x="19058" y="8663"/>
                    <a:pt x="18999" y="8768"/>
                  </a:cubicBezTo>
                  <a:cubicBezTo>
                    <a:pt x="18940" y="8874"/>
                    <a:pt x="18845" y="8954"/>
                    <a:pt x="18974" y="8677"/>
                  </a:cubicBezTo>
                  <a:cubicBezTo>
                    <a:pt x="19103" y="8401"/>
                    <a:pt x="19150" y="8348"/>
                    <a:pt x="19220" y="8150"/>
                  </a:cubicBezTo>
                  <a:cubicBezTo>
                    <a:pt x="19289" y="7953"/>
                    <a:pt x="19277" y="7901"/>
                    <a:pt x="19335" y="7717"/>
                  </a:cubicBezTo>
                  <a:cubicBezTo>
                    <a:pt x="19393" y="7533"/>
                    <a:pt x="19027" y="8074"/>
                    <a:pt x="18922" y="8285"/>
                  </a:cubicBezTo>
                  <a:cubicBezTo>
                    <a:pt x="18816" y="8496"/>
                    <a:pt x="18498" y="8958"/>
                    <a:pt x="18321" y="9169"/>
                  </a:cubicBezTo>
                  <a:cubicBezTo>
                    <a:pt x="18143" y="9382"/>
                    <a:pt x="17598" y="9886"/>
                    <a:pt x="17420" y="10059"/>
                  </a:cubicBezTo>
                  <a:cubicBezTo>
                    <a:pt x="17243" y="10231"/>
                    <a:pt x="16863" y="10589"/>
                    <a:pt x="16661" y="10749"/>
                  </a:cubicBezTo>
                  <a:cubicBezTo>
                    <a:pt x="16459" y="10909"/>
                    <a:pt x="16341" y="10989"/>
                    <a:pt x="16209" y="11056"/>
                  </a:cubicBezTo>
                  <a:cubicBezTo>
                    <a:pt x="16078" y="11123"/>
                    <a:pt x="16030" y="11058"/>
                    <a:pt x="16030" y="11058"/>
                  </a:cubicBezTo>
                  <a:lnTo>
                    <a:pt x="16004" y="10901"/>
                  </a:lnTo>
                  <a:cubicBezTo>
                    <a:pt x="16004" y="10901"/>
                    <a:pt x="16088" y="10927"/>
                    <a:pt x="16148" y="10913"/>
                  </a:cubicBezTo>
                  <a:cubicBezTo>
                    <a:pt x="16207" y="10898"/>
                    <a:pt x="16315" y="10884"/>
                    <a:pt x="16338" y="10714"/>
                  </a:cubicBezTo>
                  <a:cubicBezTo>
                    <a:pt x="16359" y="10543"/>
                    <a:pt x="16348" y="10518"/>
                    <a:pt x="16322" y="10413"/>
                  </a:cubicBezTo>
                  <a:cubicBezTo>
                    <a:pt x="16297" y="10309"/>
                    <a:pt x="16260" y="10218"/>
                    <a:pt x="16224" y="10153"/>
                  </a:cubicBezTo>
                  <a:cubicBezTo>
                    <a:pt x="16187" y="10087"/>
                    <a:pt x="16102" y="9958"/>
                    <a:pt x="16102" y="9958"/>
                  </a:cubicBezTo>
                  <a:cubicBezTo>
                    <a:pt x="16102" y="9958"/>
                    <a:pt x="16282" y="10021"/>
                    <a:pt x="16328" y="9837"/>
                  </a:cubicBezTo>
                  <a:cubicBezTo>
                    <a:pt x="16374" y="9654"/>
                    <a:pt x="16349" y="9588"/>
                    <a:pt x="16323" y="9445"/>
                  </a:cubicBezTo>
                  <a:cubicBezTo>
                    <a:pt x="16298" y="9301"/>
                    <a:pt x="16260" y="9105"/>
                    <a:pt x="16282" y="8960"/>
                  </a:cubicBezTo>
                  <a:cubicBezTo>
                    <a:pt x="16305" y="8817"/>
                    <a:pt x="16303" y="8672"/>
                    <a:pt x="16325" y="8528"/>
                  </a:cubicBezTo>
                  <a:cubicBezTo>
                    <a:pt x="16348" y="8384"/>
                    <a:pt x="16359" y="8319"/>
                    <a:pt x="16274" y="8228"/>
                  </a:cubicBezTo>
                  <a:cubicBezTo>
                    <a:pt x="16189" y="8137"/>
                    <a:pt x="16008" y="8009"/>
                    <a:pt x="15959" y="7944"/>
                  </a:cubicBezTo>
                  <a:cubicBezTo>
                    <a:pt x="15911" y="7879"/>
                    <a:pt x="15887" y="7814"/>
                    <a:pt x="15887" y="7814"/>
                  </a:cubicBezTo>
                  <a:cubicBezTo>
                    <a:pt x="15887" y="7814"/>
                    <a:pt x="16091" y="7851"/>
                    <a:pt x="16375" y="7638"/>
                  </a:cubicBezTo>
                  <a:cubicBezTo>
                    <a:pt x="16661" y="7424"/>
                    <a:pt x="16658" y="7189"/>
                    <a:pt x="16658" y="7189"/>
                  </a:cubicBezTo>
                  <a:cubicBezTo>
                    <a:pt x="16658" y="7189"/>
                    <a:pt x="17063" y="7000"/>
                    <a:pt x="17045" y="6412"/>
                  </a:cubicBezTo>
                  <a:cubicBezTo>
                    <a:pt x="17424" y="6014"/>
                    <a:pt x="17359" y="5596"/>
                    <a:pt x="17359" y="5596"/>
                  </a:cubicBezTo>
                  <a:cubicBezTo>
                    <a:pt x="17359" y="5596"/>
                    <a:pt x="17823" y="5276"/>
                    <a:pt x="17708" y="4584"/>
                  </a:cubicBezTo>
                  <a:cubicBezTo>
                    <a:pt x="18002" y="4135"/>
                    <a:pt x="18108" y="4016"/>
                    <a:pt x="18034" y="3755"/>
                  </a:cubicBezTo>
                  <a:cubicBezTo>
                    <a:pt x="17959" y="3494"/>
                    <a:pt x="17734" y="3655"/>
                    <a:pt x="17734" y="3655"/>
                  </a:cubicBezTo>
                  <a:cubicBezTo>
                    <a:pt x="17734" y="3655"/>
                    <a:pt x="18160" y="3217"/>
                    <a:pt x="18205" y="2955"/>
                  </a:cubicBezTo>
                  <a:cubicBezTo>
                    <a:pt x="18250" y="2693"/>
                    <a:pt x="18379" y="2403"/>
                    <a:pt x="17509" y="2872"/>
                  </a:cubicBezTo>
                  <a:cubicBezTo>
                    <a:pt x="17364" y="2743"/>
                    <a:pt x="17591" y="2688"/>
                    <a:pt x="17779" y="2397"/>
                  </a:cubicBezTo>
                  <a:cubicBezTo>
                    <a:pt x="17968" y="2107"/>
                    <a:pt x="18569" y="1222"/>
                    <a:pt x="17772" y="1743"/>
                  </a:cubicBezTo>
                  <a:cubicBezTo>
                    <a:pt x="16976" y="2263"/>
                    <a:pt x="16950" y="2159"/>
                    <a:pt x="17128" y="1935"/>
                  </a:cubicBezTo>
                  <a:cubicBezTo>
                    <a:pt x="17305" y="1710"/>
                    <a:pt x="17851" y="1297"/>
                    <a:pt x="17958" y="1190"/>
                  </a:cubicBezTo>
                  <a:cubicBezTo>
                    <a:pt x="18065" y="1085"/>
                    <a:pt x="18038" y="850"/>
                    <a:pt x="17515" y="1132"/>
                  </a:cubicBezTo>
                  <a:cubicBezTo>
                    <a:pt x="16990" y="1413"/>
                    <a:pt x="17024" y="1229"/>
                    <a:pt x="17274" y="1056"/>
                  </a:cubicBezTo>
                  <a:cubicBezTo>
                    <a:pt x="17524" y="883"/>
                    <a:pt x="18245" y="74"/>
                    <a:pt x="17079" y="732"/>
                  </a:cubicBezTo>
                  <a:cubicBezTo>
                    <a:pt x="15912" y="1388"/>
                    <a:pt x="16472" y="1092"/>
                    <a:pt x="16720" y="801"/>
                  </a:cubicBezTo>
                  <a:cubicBezTo>
                    <a:pt x="16968" y="510"/>
                    <a:pt x="17160" y="416"/>
                    <a:pt x="17180" y="76"/>
                  </a:cubicBezTo>
                  <a:cubicBezTo>
                    <a:pt x="17200" y="-265"/>
                    <a:pt x="16107" y="587"/>
                    <a:pt x="15363" y="1565"/>
                  </a:cubicBezTo>
                  <a:cubicBezTo>
                    <a:pt x="14619" y="2543"/>
                    <a:pt x="14004" y="3218"/>
                    <a:pt x="13815" y="3391"/>
                  </a:cubicBezTo>
                  <a:cubicBezTo>
                    <a:pt x="13625" y="3564"/>
                    <a:pt x="13105" y="4199"/>
                    <a:pt x="13035" y="4383"/>
                  </a:cubicBezTo>
                  <a:cubicBezTo>
                    <a:pt x="12965" y="4567"/>
                    <a:pt x="12799" y="4753"/>
                    <a:pt x="12788" y="4779"/>
                  </a:cubicBezTo>
                  <a:cubicBezTo>
                    <a:pt x="12776" y="4805"/>
                    <a:pt x="12820" y="4517"/>
                    <a:pt x="12666" y="4650"/>
                  </a:cubicBezTo>
                  <a:cubicBezTo>
                    <a:pt x="12512" y="4783"/>
                    <a:pt x="11713" y="5133"/>
                    <a:pt x="11226" y="6579"/>
                  </a:cubicBezTo>
                  <a:cubicBezTo>
                    <a:pt x="10739" y="8025"/>
                    <a:pt x="10760" y="7802"/>
                    <a:pt x="10663" y="8707"/>
                  </a:cubicBezTo>
                  <a:cubicBezTo>
                    <a:pt x="10565" y="9611"/>
                    <a:pt x="10271" y="11238"/>
                    <a:pt x="9789" y="12121"/>
                  </a:cubicBezTo>
                  <a:cubicBezTo>
                    <a:pt x="9308" y="13004"/>
                    <a:pt x="9190" y="13202"/>
                    <a:pt x="8870" y="13442"/>
                  </a:cubicBezTo>
                  <a:cubicBezTo>
                    <a:pt x="8549" y="13681"/>
                    <a:pt x="8143" y="13804"/>
                    <a:pt x="8023" y="13819"/>
                  </a:cubicBezTo>
                  <a:cubicBezTo>
                    <a:pt x="7904" y="13834"/>
                    <a:pt x="7748" y="13862"/>
                    <a:pt x="7748" y="13862"/>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gr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20053" b="20053"/>
          <a:stretch/>
        </p:blipFill>
        <p:spPr>
          <a:xfrm>
            <a:off x="2765249" y="425851"/>
            <a:ext cx="6658327" cy="1683822"/>
          </a:xfrm>
          <a:prstGeom prst="rect">
            <a:avLst/>
          </a:prstGeom>
        </p:spPr>
      </p:pic>
    </p:spTree>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11045952"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21ABA-E148-4942-8D59-A530C6B272A4}"/>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0B746C04-C063-3C41-8988-CD8FCE23B145}"/>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pic>
        <p:nvPicPr>
          <p:cNvPr id="8" name="Picture 7">
            <a:extLst>
              <a:ext uri="{FF2B5EF4-FFF2-40B4-BE49-F238E27FC236}">
                <a16:creationId xmlns:a16="http://schemas.microsoft.com/office/drawing/2014/main" id="{1191A95C-6D34-A140-B3B0-5D74D7AF2B69}"/>
              </a:ext>
            </a:extLst>
          </p:cNvPr>
          <p:cNvPicPr>
            <a:picLocks noChangeAspect="1"/>
          </p:cNvPicPr>
          <p:nvPr userDrawn="1"/>
        </p:nvPicPr>
        <p:blipFill>
          <a:blip r:embed="rId2"/>
          <a:stretch>
            <a:fillRect/>
          </a:stretch>
        </p:blipFill>
        <p:spPr>
          <a:xfrm>
            <a:off x="222192" y="5349875"/>
            <a:ext cx="1587087" cy="1587500"/>
          </a:xfrm>
          <a:prstGeom prst="rect">
            <a:avLst/>
          </a:prstGeom>
        </p:spPr>
      </p:pic>
      <p:pic>
        <p:nvPicPr>
          <p:cNvPr id="10" name="Picture 9">
            <a:extLst>
              <a:ext uri="{FF2B5EF4-FFF2-40B4-BE49-F238E27FC236}">
                <a16:creationId xmlns:a16="http://schemas.microsoft.com/office/drawing/2014/main" id="{458D2098-AC84-5F4F-A9A2-FD18B04F4A59}"/>
              </a:ext>
            </a:extLst>
          </p:cNvPr>
          <p:cNvPicPr>
            <a:picLocks noChangeAspect="1"/>
          </p:cNvPicPr>
          <p:nvPr userDrawn="1"/>
        </p:nvPicPr>
        <p:blipFill>
          <a:blip r:embed="rId3"/>
          <a:stretch>
            <a:fillRect/>
          </a:stretch>
        </p:blipFill>
        <p:spPr>
          <a:xfrm>
            <a:off x="9705917" y="5829629"/>
            <a:ext cx="2169299" cy="699048"/>
          </a:xfrm>
          <a:prstGeom prst="rect">
            <a:avLst/>
          </a:prstGeom>
        </p:spPr>
      </p:pic>
    </p:spTree>
    <p:extLst>
      <p:ext uri="{BB962C8B-B14F-4D97-AF65-F5344CB8AC3E}">
        <p14:creationId xmlns:p14="http://schemas.microsoft.com/office/powerpoint/2010/main" val="108240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4002"/>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1"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 Mountain Footer Lef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2" cy="6858000"/>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52" name="Picture 23" descr="Picture 23"/>
          <p:cNvPicPr>
            <a:picLocks noChangeAspect="1"/>
          </p:cNvPicPr>
          <p:nvPr userDrawn="1"/>
        </p:nvPicPr>
        <p:blipFill>
          <a:blip r:embed="rId4">
            <a:extLst/>
          </a:blip>
          <a:stretch>
            <a:fillRect/>
          </a:stretch>
        </p:blipFill>
        <p:spPr>
          <a:xfrm>
            <a:off x="11320472" y="6257915"/>
            <a:ext cx="616302" cy="431413"/>
          </a:xfrm>
          <a:prstGeom prst="rect">
            <a:avLst/>
          </a:prstGeom>
          <a:ln w="12700">
            <a:miter lim="400000"/>
          </a:ln>
        </p:spPr>
      </p:pic>
      <p:sp>
        <p:nvSpPr>
          <p:cNvPr id="53"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cSld>
  <p:clrMapOvr>
    <a:masterClrMapping/>
  </p:clrMapOvr>
  <p:transition spd="med">
    <p:fade/>
  </p:transition>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 Mountain Footer Right">
    <p:spTree>
      <p:nvGrpSpPr>
        <p:cNvPr id="1" name=""/>
        <p:cNvGrpSpPr/>
        <p:nvPr/>
      </p:nvGrpSpPr>
      <p:grpSpPr>
        <a:xfrm>
          <a:off x="0" y="0"/>
          <a:ext cx="0" cy="0"/>
          <a:chOff x="0" y="0"/>
          <a:chExt cx="0" cy="0"/>
        </a:xfrm>
      </p:grpSpPr>
      <p:pic>
        <p:nvPicPr>
          <p:cNvPr id="53" name="Picture 5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2000" cy="6858000"/>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52" name="Picture 23" descr="Picture 23"/>
          <p:cNvPicPr>
            <a:picLocks noChangeAspect="1"/>
          </p:cNvPicPr>
          <p:nvPr userDrawn="1"/>
        </p:nvPicPr>
        <p:blipFill>
          <a:blip r:embed="rId4">
            <a:extLst/>
          </a:blip>
          <a:stretch>
            <a:fillRect/>
          </a:stretch>
        </p:blipFill>
        <p:spPr>
          <a:xfrm>
            <a:off x="11320472" y="6257915"/>
            <a:ext cx="616302" cy="431413"/>
          </a:xfrm>
          <a:prstGeom prst="rect">
            <a:avLst/>
          </a:prstGeom>
          <a:ln w="12700">
            <a:miter lim="400000"/>
          </a:ln>
        </p:spPr>
      </p:pic>
      <p:sp>
        <p:nvSpPr>
          <p:cNvPr id="51"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cSld>
  <p:clrMapOvr>
    <a:masterClrMapping/>
  </p:clrMapOvr>
  <p:transition spd="med">
    <p:fade/>
  </p:transition>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ow Forest - Mountain Lef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pic>
        <p:nvPicPr>
          <p:cNvPr id="11" name="Picture 23" descr="Picture 23"/>
          <p:cNvPicPr>
            <a:picLocks noChangeAspect="1"/>
          </p:cNvPicPr>
          <p:nvPr userDrawn="1"/>
        </p:nvPicPr>
        <p:blipFill>
          <a:blip r:embed="rId3">
            <a:extLst/>
          </a:blip>
          <a:stretch>
            <a:fillRect/>
          </a:stretch>
        </p:blipFill>
        <p:spPr>
          <a:xfrm>
            <a:off x="11320472" y="6257915"/>
            <a:ext cx="616302" cy="431413"/>
          </a:xfrm>
          <a:prstGeom prst="rect">
            <a:avLst/>
          </a:prstGeom>
          <a:ln w="12700">
            <a:miter lim="400000"/>
          </a:ln>
        </p:spPr>
      </p:pic>
      <p:sp>
        <p:nvSpPr>
          <p:cNvPr id="8" name="Footer Placeholder 3"/>
          <p:cNvSpPr>
            <a:spLocks noGrp="1"/>
          </p:cNvSpPr>
          <p:nvPr>
            <p:ph type="ftr" sz="quarter" idx="17"/>
          </p:nvPr>
        </p:nvSpPr>
        <p:spPr>
          <a:xfrm>
            <a:off x="577850" y="6410462"/>
            <a:ext cx="8870949" cy="213858"/>
          </a:xfrm>
        </p:spPr>
        <p:txBody>
          <a:bodyPr/>
          <a:lstStyle>
            <a:lvl1pPr>
              <a:defRPr>
                <a:solidFill>
                  <a:schemeClr val="bg2"/>
                </a:solidFill>
              </a:defRPr>
            </a:lvl1pPr>
          </a:lstStyle>
          <a:p>
            <a:endParaRPr lang="en-US" dirty="0"/>
          </a:p>
        </p:txBody>
      </p:sp>
    </p:spTree>
    <p:extLst/>
  </p:cSld>
  <p:clrMapOvr>
    <a:masterClrMapping/>
  </p:clrMapOvr>
  <p:transition spd="med">
    <p:fade/>
  </p:transition>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w Forest - Mountain Righ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499" y="1764286"/>
            <a:ext cx="10390667" cy="3214113"/>
          </a:xfrm>
        </p:spPr>
        <p:txBody>
          <a:bodyPr/>
          <a:lstStyle>
            <a:lvl1pPr>
              <a:lnSpc>
                <a:spcPct val="100000"/>
              </a:lnSpc>
              <a:spcBef>
                <a:spcPts val="1100"/>
              </a:spcBef>
              <a:spcAft>
                <a:spcPts val="300"/>
              </a:spcAft>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pic>
        <p:nvPicPr>
          <p:cNvPr id="8" name="Picture 23" descr="Picture 23"/>
          <p:cNvPicPr>
            <a:picLocks noChangeAspect="1"/>
          </p:cNvPicPr>
          <p:nvPr userDrawn="1"/>
        </p:nvPicPr>
        <p:blipFill>
          <a:blip r:embed="rId3">
            <a:extLst/>
          </a:blip>
          <a:stretch>
            <a:fillRect/>
          </a:stretch>
        </p:blipFill>
        <p:spPr>
          <a:xfrm>
            <a:off x="11320472" y="6257915"/>
            <a:ext cx="616302" cy="431413"/>
          </a:xfrm>
          <a:prstGeom prst="rect">
            <a:avLst/>
          </a:prstGeom>
          <a:ln w="12700">
            <a:miter lim="400000"/>
          </a:ln>
        </p:spPr>
      </p:pic>
      <p:sp>
        <p:nvSpPr>
          <p:cNvPr id="9" name="Footer Placeholder 3"/>
          <p:cNvSpPr>
            <a:spLocks noGrp="1"/>
          </p:cNvSpPr>
          <p:nvPr>
            <p:ph type="ftr" sz="quarter" idx="17"/>
          </p:nvPr>
        </p:nvSpPr>
        <p:spPr>
          <a:xfrm>
            <a:off x="577850" y="6410462"/>
            <a:ext cx="8870949" cy="213858"/>
          </a:xfrm>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2556529996"/>
      </p:ext>
    </p:extLst>
  </p:cSld>
  <p:clrMapOvr>
    <a:masterClrMapping/>
  </p:clrMapOvr>
  <p:transition spd="med">
    <p:fade/>
  </p:transition>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a:off x="9054" y="3439"/>
            <a:ext cx="12179770" cy="6851121"/>
          </a:xfrm>
          <a:prstGeom prst="rect">
            <a:avLst/>
          </a:prstGeom>
        </p:spPr>
      </p:pic>
      <p:pic>
        <p:nvPicPr>
          <p:cNvPr id="7" name="Picture 23" descr="Picture 23"/>
          <p:cNvPicPr>
            <a:picLocks noChangeAspect="1"/>
          </p:cNvPicPr>
          <p:nvPr userDrawn="1"/>
        </p:nvPicPr>
        <p:blipFill>
          <a:blip r:embed="rId33">
            <a:extLst/>
          </a:blip>
          <a:stretch>
            <a:fillRect/>
          </a:stretch>
        </p:blipFill>
        <p:spPr>
          <a:xfrm>
            <a:off x="11320472" y="6257915"/>
            <a:ext cx="616302" cy="431413"/>
          </a:xfrm>
          <a:prstGeom prst="rect">
            <a:avLst/>
          </a:prstGeom>
          <a:ln w="12700">
            <a:miter lim="400000"/>
          </a:ln>
        </p:spPr>
      </p:pic>
      <p:sp>
        <p:nvSpPr>
          <p:cNvPr id="1026" name="Text Placeholder 6"/>
          <p:cNvSpPr>
            <a:spLocks noGrp="1"/>
          </p:cNvSpPr>
          <p:nvPr>
            <p:ph type="body" idx="1"/>
          </p:nvPr>
        </p:nvSpPr>
        <p:spPr bwMode="auto">
          <a:xfrm>
            <a:off x="571503" y="1762125"/>
            <a:ext cx="11045825" cy="43148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7" name="Title Placeholder 1"/>
          <p:cNvSpPr>
            <a:spLocks noGrp="1"/>
          </p:cNvSpPr>
          <p:nvPr>
            <p:ph type="title"/>
          </p:nvPr>
        </p:nvSpPr>
        <p:spPr bwMode="auto">
          <a:xfrm>
            <a:off x="571503" y="63500"/>
            <a:ext cx="11045825" cy="9906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20" name="Footer Placeholder 3"/>
          <p:cNvSpPr>
            <a:spLocks noGrp="1"/>
          </p:cNvSpPr>
          <p:nvPr>
            <p:ph type="ftr" sz="quarter" idx="3"/>
          </p:nvPr>
        </p:nvSpPr>
        <p:spPr>
          <a:xfrm>
            <a:off x="577851" y="6410462"/>
            <a:ext cx="5507989" cy="213858"/>
          </a:xfrm>
          <a:prstGeom prst="rect">
            <a:avLst/>
          </a:prstGeom>
        </p:spPr>
        <p:txBody>
          <a:bodyPr vert="horz" lIns="0" tIns="0" rIns="0" bIns="0" rtlCol="0" anchor="b"/>
          <a:lstStyle>
            <a:lvl1pPr algn="l" fontAlgn="auto">
              <a:spcBef>
                <a:spcPts val="0"/>
              </a:spcBef>
              <a:spcAft>
                <a:spcPts val="0"/>
              </a:spcAft>
              <a:defRPr sz="1200" spc="0" dirty="0">
                <a:solidFill>
                  <a:schemeClr val="accent2"/>
                </a:solidFill>
                <a:latin typeface="+mn-lt"/>
                <a:ea typeface="+mn-ea"/>
                <a:cs typeface="+mn-cs"/>
              </a:defRPr>
            </a:lvl1pPr>
          </a:lstStyle>
          <a:p>
            <a:endParaRPr lang="en-US"/>
          </a:p>
        </p:txBody>
      </p:sp>
      <p:sp>
        <p:nvSpPr>
          <p:cNvPr id="6" name="TextBox 5"/>
          <p:cNvSpPr txBox="1"/>
          <p:nvPr userDrawn="1"/>
        </p:nvSpPr>
        <p:spPr>
          <a:xfrm>
            <a:off x="13801725" y="6672263"/>
            <a:ext cx="184731" cy="400110"/>
          </a:xfrm>
          <a:prstGeom prst="rect">
            <a:avLst/>
          </a:prstGeom>
          <a:noFill/>
        </p:spPr>
        <p:txBody>
          <a:bodyPr wrap="none" rtlCol="0">
            <a:spAutoFit/>
          </a:bodyPr>
          <a:lstStyle/>
          <a:p>
            <a:pPr>
              <a:spcBef>
                <a:spcPts val="300"/>
              </a:spcBef>
              <a:spcAft>
                <a:spcPts val="600"/>
              </a:spcAft>
            </a:pPr>
            <a:endParaRPr lang="en-US" sz="2000" dirty="0">
              <a:solidFill>
                <a:schemeClr val="accent2">
                  <a:lumMod val="75000"/>
                </a:schemeClr>
              </a:solidFill>
              <a:latin typeface="Salesforce Sans"/>
              <a:cs typeface="Salesforce Sans"/>
            </a:endParaRPr>
          </a:p>
        </p:txBody>
      </p:sp>
    </p:spTree>
  </p:cSld>
  <p:clrMap bg1="lt1" tx1="dk1" bg2="lt2" tx2="dk2" accent1="accent1" accent2="accent2" accent3="accent3" accent4="accent4" accent5="accent5" accent6="accent6" hlink="hlink" folHlink="folHlink"/>
  <p:sldLayoutIdLst>
    <p:sldLayoutId id="2147484357" r:id="rId1"/>
    <p:sldLayoutId id="2147484354" r:id="rId2"/>
    <p:sldLayoutId id="2147484080" r:id="rId3"/>
    <p:sldLayoutId id="2147484359" r:id="rId4"/>
    <p:sldLayoutId id="2147484081" r:id="rId5"/>
    <p:sldLayoutId id="2147484334" r:id="rId6"/>
    <p:sldLayoutId id="2147484267" r:id="rId7"/>
    <p:sldLayoutId id="2147484036" r:id="rId8"/>
    <p:sldLayoutId id="2147484004" r:id="rId9"/>
    <p:sldLayoutId id="2147483925" r:id="rId10"/>
    <p:sldLayoutId id="2147484038" r:id="rId11"/>
    <p:sldLayoutId id="2147484037" r:id="rId12"/>
    <p:sldLayoutId id="2147484044" r:id="rId13"/>
    <p:sldLayoutId id="2147484045" r:id="rId14"/>
    <p:sldLayoutId id="2147484041" r:id="rId15"/>
    <p:sldLayoutId id="2147484075" r:id="rId16"/>
    <p:sldLayoutId id="2147484074" r:id="rId17"/>
    <p:sldLayoutId id="2147484350" r:id="rId18"/>
    <p:sldLayoutId id="2147484068" r:id="rId19"/>
    <p:sldLayoutId id="2147484046" r:id="rId20"/>
    <p:sldLayoutId id="2147484338" r:id="rId21"/>
    <p:sldLayoutId id="2147484351" r:id="rId22"/>
    <p:sldLayoutId id="2147484279" r:id="rId23"/>
    <p:sldLayoutId id="2147484356" r:id="rId24"/>
    <p:sldLayoutId id="2147484329" r:id="rId25"/>
    <p:sldLayoutId id="2147484330" r:id="rId26"/>
    <p:sldLayoutId id="2147484331" r:id="rId27"/>
    <p:sldLayoutId id="2147484358" r:id="rId28"/>
    <p:sldLayoutId id="2147484032" r:id="rId29"/>
    <p:sldLayoutId id="2147484360" r:id="rId30"/>
  </p:sldLayoutIdLst>
  <p:transition spd="med">
    <p:fade/>
  </p:transition>
  <p:hf sldNum="0" hdr="0" dt="0"/>
  <p:txStyles>
    <p:titleStyle>
      <a:lvl1pPr algn="l" rtl="0" eaLnBrk="1" fontAlgn="base" hangingPunct="1">
        <a:lnSpc>
          <a:spcPct val="95000"/>
        </a:lnSpc>
        <a:spcBef>
          <a:spcPct val="0"/>
        </a:spcBef>
        <a:spcAft>
          <a:spcPct val="0"/>
        </a:spcAft>
        <a:defRPr lang="en-US" sz="3000" b="1" kern="1200" dirty="0">
          <a:solidFill>
            <a:srgbClr val="3E6E84"/>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100"/>
        </a:spcBef>
        <a:spcAft>
          <a:spcPts val="300"/>
        </a:spcAft>
        <a:buClr>
          <a:srgbClr val="7F7F7F"/>
        </a:buClr>
        <a:buSzPct val="100000"/>
        <a:buFont typeface="Arial" charset="0"/>
        <a:buChar char="​"/>
        <a:defRPr lang="en-US" sz="2000" kern="1200" dirty="0">
          <a:solidFill>
            <a:srgbClr val="3E6E84"/>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b="1"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12" userDrawn="1">
          <p15:clr>
            <a:srgbClr val="F26B43"/>
          </p15:clr>
        </p15:guide>
        <p15:guide id="2" pos="359" userDrawn="1">
          <p15:clr>
            <a:srgbClr val="F26B43"/>
          </p15:clr>
        </p15:guide>
        <p15:guide id="3" orient="horz" pos="3909" userDrawn="1">
          <p15:clr>
            <a:srgbClr val="F26B43"/>
          </p15:clr>
        </p15:guide>
        <p15:guide id="4" pos="7319" userDrawn="1">
          <p15:clr>
            <a:srgbClr val="F26B43"/>
          </p15:clr>
        </p15:guide>
        <p15:guide id="5" orient="horz" pos="930" userDrawn="1">
          <p15:clr>
            <a:srgbClr val="F26B43"/>
          </p15:clr>
        </p15:guide>
        <p15:guide id="6" orient="horz" pos="4080" userDrawn="1">
          <p15:clr>
            <a:srgbClr val="F26B43"/>
          </p15:clr>
        </p15:guide>
        <p15:guide id="7" orient="horz" pos="39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microsoft.com/office/2007/relationships/hdphoto" Target="../media/hdphoto2.wdp"/><Relationship Id="rId5" Type="http://schemas.openxmlformats.org/officeDocument/2006/relationships/image" Target="../media/image4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ithub.com/dhoechst/salesforce-custom-metadata-types"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8EC8E-4513-A145-BB06-A58BE717B884}"/>
              </a:ext>
            </a:extLst>
          </p:cNvPr>
          <p:cNvSpPr>
            <a:spLocks noGrp="1"/>
          </p:cNvSpPr>
          <p:nvPr>
            <p:ph type="ctrTitle"/>
          </p:nvPr>
        </p:nvSpPr>
        <p:spPr/>
        <p:txBody>
          <a:bodyPr>
            <a:normAutofit fontScale="90000"/>
          </a:bodyPr>
          <a:lstStyle/>
          <a:p>
            <a:r>
              <a:rPr lang="en-US" dirty="0"/>
              <a:t>Develop for Changing Requirements with Custom Metadata Types</a:t>
            </a:r>
          </a:p>
        </p:txBody>
      </p:sp>
      <p:sp>
        <p:nvSpPr>
          <p:cNvPr id="3" name="Subtitle 2">
            <a:extLst>
              <a:ext uri="{FF2B5EF4-FFF2-40B4-BE49-F238E27FC236}">
                <a16:creationId xmlns:a16="http://schemas.microsoft.com/office/drawing/2014/main" id="{03D234CE-DEE6-BC41-8500-CAEA7272C08A}"/>
              </a:ext>
            </a:extLst>
          </p:cNvPr>
          <p:cNvSpPr>
            <a:spLocks noGrp="1"/>
          </p:cNvSpPr>
          <p:nvPr>
            <p:ph type="subTitle" idx="1"/>
          </p:nvPr>
        </p:nvSpPr>
        <p:spPr/>
        <p:txBody>
          <a:bodyPr>
            <a:normAutofit fontScale="92500" lnSpcReduction="20000"/>
          </a:bodyPr>
          <a:lstStyle/>
          <a:p>
            <a:r>
              <a:rPr lang="en-US" dirty="0"/>
              <a:t>Daniel Hoechst | Enterprise Systems Architect | Instructure</a:t>
            </a:r>
          </a:p>
          <a:p>
            <a:r>
              <a:rPr lang="en-US" dirty="0" err="1"/>
              <a:t>dhoechst@gmail.com</a:t>
            </a:r>
            <a:endParaRPr lang="en-US" dirty="0"/>
          </a:p>
          <a:p>
            <a:r>
              <a:rPr lang="en-US" dirty="0"/>
              <a:t>@</a:t>
            </a:r>
            <a:r>
              <a:rPr lang="en-US" dirty="0" err="1"/>
              <a:t>dhoechst</a:t>
            </a:r>
            <a:endParaRPr lang="en-US" dirty="0"/>
          </a:p>
          <a:p>
            <a:r>
              <a:rPr lang="en-US" dirty="0"/>
              <a:t>#BSD18</a:t>
            </a:r>
          </a:p>
        </p:txBody>
      </p:sp>
    </p:spTree>
    <p:extLst>
      <p:ext uri="{BB962C8B-B14F-4D97-AF65-F5344CB8AC3E}">
        <p14:creationId xmlns:p14="http://schemas.microsoft.com/office/powerpoint/2010/main" val="2288598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Metadata Type and Field Definition</a:t>
            </a:r>
          </a:p>
        </p:txBody>
      </p:sp>
      <p:pic>
        <p:nvPicPr>
          <p:cNvPr id="5" name="Content Placeholder 3" descr="CMD-FieldDefinition_1_g5hhsl (1).png"/>
          <p:cNvPicPr>
            <a:picLocks noGrp="1" noChangeAspect="1"/>
          </p:cNvPicPr>
          <p:nvPr>
            <p:ph sz="quarter" idx="11"/>
          </p:nvPr>
        </p:nvPicPr>
        <p:blipFill rotWithShape="1">
          <a:blip r:embed="rId3">
            <a:extLst>
              <a:ext uri="{28A0092B-C50C-407E-A947-70E740481C1C}">
                <a14:useLocalDpi xmlns:a14="http://schemas.microsoft.com/office/drawing/2010/main" val="0"/>
              </a:ext>
            </a:extLst>
          </a:blip>
          <a:stretch/>
        </p:blipFill>
        <p:spPr>
          <a:xfrm>
            <a:off x="1236138" y="779463"/>
            <a:ext cx="9295411" cy="5332412"/>
          </a:xfrm>
          <a:prstGeom prst="rect">
            <a:avLst/>
          </a:prstGeom>
        </p:spPr>
      </p:pic>
      <p:sp>
        <p:nvSpPr>
          <p:cNvPr id="2" name="Text Placeholder 1"/>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8848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Two Custom Metadata Types</a:t>
            </a:r>
          </a:p>
        </p:txBody>
      </p:sp>
      <p:pic>
        <p:nvPicPr>
          <p:cNvPr id="5" name="Content Placeholder 3" descr="CMD-CMD_2_sptkv3.png"/>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287462" y="1955006"/>
            <a:ext cx="9613900" cy="2832100"/>
          </a:xfrm>
          <a:prstGeom prst="rect">
            <a:avLst/>
          </a:prstGeom>
        </p:spPr>
      </p:pic>
      <p:sp>
        <p:nvSpPr>
          <p:cNvPr id="2" name="Text Placeholder 1"/>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940100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Demo</a:t>
            </a:r>
          </a:p>
        </p:txBody>
      </p:sp>
      <p:sp>
        <p:nvSpPr>
          <p:cNvPr id="3" name="Text Placeholder 2"/>
          <p:cNvSpPr>
            <a:spLocks noGrp="1"/>
          </p:cNvSpPr>
          <p:nvPr>
            <p:ph type="body" idx="11"/>
          </p:nvPr>
        </p:nvSpPr>
        <p:spPr/>
        <p:txBody>
          <a:bodyPr/>
          <a:lstStyle/>
          <a:p>
            <a:r>
              <a:rPr lang="en-US" dirty="0"/>
              <a:t>Creating a Custom Metadata Type</a:t>
            </a:r>
          </a:p>
        </p:txBody>
      </p:sp>
    </p:spTree>
    <p:extLst>
      <p:ext uri="{BB962C8B-B14F-4D97-AF65-F5344CB8AC3E}">
        <p14:creationId xmlns:p14="http://schemas.microsoft.com/office/powerpoint/2010/main" val="1886549240"/>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Custom Metadata Types in Code</a:t>
            </a:r>
          </a:p>
        </p:txBody>
      </p:sp>
      <p:sp>
        <p:nvSpPr>
          <p:cNvPr id="3" name="Text Placeholder 2"/>
          <p:cNvSpPr>
            <a:spLocks noGrp="1"/>
          </p:cNvSpPr>
          <p:nvPr>
            <p:ph type="body" idx="11"/>
          </p:nvPr>
        </p:nvSpPr>
        <p:spPr/>
        <p:txBody>
          <a:bodyPr/>
          <a:lstStyle/>
          <a:p>
            <a:endParaRPr lang="en-US"/>
          </a:p>
        </p:txBody>
      </p:sp>
    </p:spTree>
    <p:extLst>
      <p:ext uri="{BB962C8B-B14F-4D97-AF65-F5344CB8AC3E}">
        <p14:creationId xmlns:p14="http://schemas.microsoft.com/office/powerpoint/2010/main" val="369954365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Retrieving Custom Metadata Types</a:t>
            </a:r>
          </a:p>
        </p:txBody>
      </p:sp>
      <p:pic>
        <p:nvPicPr>
          <p:cNvPr id="2" name="Picture 1"/>
          <p:cNvPicPr>
            <a:picLocks noChangeAspect="1"/>
          </p:cNvPicPr>
          <p:nvPr/>
        </p:nvPicPr>
        <p:blipFill>
          <a:blip r:embed="rId3"/>
          <a:stretch>
            <a:fillRect/>
          </a:stretch>
        </p:blipFill>
        <p:spPr>
          <a:xfrm>
            <a:off x="571500" y="2032000"/>
            <a:ext cx="10706100" cy="685800"/>
          </a:xfrm>
          <a:prstGeom prst="rect">
            <a:avLst/>
          </a:prstGeom>
        </p:spPr>
      </p:pic>
      <p:sp>
        <p:nvSpPr>
          <p:cNvPr id="8" name="Title 3"/>
          <p:cNvSpPr txBox="1">
            <a:spLocks/>
          </p:cNvSpPr>
          <p:nvPr/>
        </p:nvSpPr>
        <p:spPr bwMode="auto">
          <a:xfrm>
            <a:off x="2692400" y="2717800"/>
            <a:ext cx="11045952" cy="990119"/>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noAutofit/>
          </a:bodyPr>
          <a:lstStyle>
            <a:lvl1pPr algn="l" rtl="0" eaLnBrk="1" fontAlgn="base" hangingPunct="1">
              <a:lnSpc>
                <a:spcPct val="95000"/>
              </a:lnSpc>
              <a:spcBef>
                <a:spcPct val="0"/>
              </a:spcBef>
              <a:spcAft>
                <a:spcPct val="0"/>
              </a:spcAft>
              <a:defRPr lang="en-US" sz="3000" b="1" kern="1200">
                <a:solidFill>
                  <a:srgbClr val="3E6E84"/>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r>
              <a:rPr lang="en-US" dirty="0"/>
              <a:t>Doesn’t count toward Limits!</a:t>
            </a:r>
          </a:p>
        </p:txBody>
      </p:sp>
    </p:spTree>
    <p:extLst>
      <p:ext uri="{BB962C8B-B14F-4D97-AF65-F5344CB8AC3E}">
        <p14:creationId xmlns:p14="http://schemas.microsoft.com/office/powerpoint/2010/main" val="1086932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Using Relationship Fields </a:t>
            </a:r>
            <a:r>
              <a:rPr lang="mr-IN" dirty="0"/>
              <a:t>–</a:t>
            </a:r>
            <a:r>
              <a:rPr lang="en-US" dirty="0"/>
              <a:t> Two Custom Metadata Types </a:t>
            </a:r>
          </a:p>
        </p:txBody>
      </p:sp>
      <p:pic>
        <p:nvPicPr>
          <p:cNvPr id="8" name="Content Placeholder 7"/>
          <p:cNvPicPr>
            <a:picLocks noGrp="1" noChangeAspect="1"/>
          </p:cNvPicPr>
          <p:nvPr>
            <p:ph sz="quarter" idx="10"/>
          </p:nvPr>
        </p:nvPicPr>
        <p:blipFill>
          <a:blip r:embed="rId3"/>
          <a:stretch>
            <a:fillRect/>
          </a:stretch>
        </p:blipFill>
        <p:spPr>
          <a:xfrm>
            <a:off x="595312" y="2104231"/>
            <a:ext cx="10922000" cy="2019300"/>
          </a:xfrm>
          <a:prstGeom prst="rect">
            <a:avLst/>
          </a:prstGeom>
        </p:spPr>
      </p:pic>
    </p:spTree>
    <p:extLst>
      <p:ext uri="{BB962C8B-B14F-4D97-AF65-F5344CB8AC3E}">
        <p14:creationId xmlns:p14="http://schemas.microsoft.com/office/powerpoint/2010/main" val="136969983"/>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Relationship Fields - Fields</a:t>
            </a:r>
          </a:p>
        </p:txBody>
      </p:sp>
      <p:sp>
        <p:nvSpPr>
          <p:cNvPr id="5" name="Footer Placeholder 4"/>
          <p:cNvSpPr>
            <a:spLocks noGrp="1"/>
          </p:cNvSpPr>
          <p:nvPr>
            <p:ph type="ftr" sz="quarter" idx="17"/>
          </p:nvPr>
        </p:nvSpPr>
        <p:spPr/>
        <p:txBody>
          <a:bodyPr/>
          <a:lstStyle/>
          <a:p>
            <a:endParaRPr lang="en-US" dirty="0"/>
          </a:p>
        </p:txBody>
      </p:sp>
      <p:pic>
        <p:nvPicPr>
          <p:cNvPr id="4" name="Picture 3"/>
          <p:cNvPicPr>
            <a:picLocks noChangeAspect="1"/>
          </p:cNvPicPr>
          <p:nvPr/>
        </p:nvPicPr>
        <p:blipFill>
          <a:blip r:embed="rId3"/>
          <a:stretch>
            <a:fillRect/>
          </a:stretch>
        </p:blipFill>
        <p:spPr>
          <a:xfrm>
            <a:off x="455612" y="1447800"/>
            <a:ext cx="11277600" cy="3962400"/>
          </a:xfrm>
          <a:prstGeom prst="rect">
            <a:avLst/>
          </a:prstGeom>
        </p:spPr>
      </p:pic>
    </p:spTree>
    <p:extLst>
      <p:ext uri="{BB962C8B-B14F-4D97-AF65-F5344CB8AC3E}">
        <p14:creationId xmlns:p14="http://schemas.microsoft.com/office/powerpoint/2010/main" val="363997650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Demo</a:t>
            </a:r>
          </a:p>
        </p:txBody>
      </p:sp>
      <p:sp>
        <p:nvSpPr>
          <p:cNvPr id="3" name="Text Placeholder 2"/>
          <p:cNvSpPr>
            <a:spLocks noGrp="1"/>
          </p:cNvSpPr>
          <p:nvPr>
            <p:ph type="body" idx="11"/>
          </p:nvPr>
        </p:nvSpPr>
        <p:spPr/>
        <p:txBody>
          <a:bodyPr/>
          <a:lstStyle/>
          <a:p>
            <a:r>
              <a:rPr lang="en-US" dirty="0"/>
              <a:t>Using Custom Metadata Types in an App</a:t>
            </a:r>
          </a:p>
        </p:txBody>
      </p:sp>
    </p:spTree>
    <p:extLst>
      <p:ext uri="{BB962C8B-B14F-4D97-AF65-F5344CB8AC3E}">
        <p14:creationId xmlns:p14="http://schemas.microsoft.com/office/powerpoint/2010/main" val="4210708523"/>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 Custom Metadata Types</a:t>
            </a:r>
          </a:p>
        </p:txBody>
      </p:sp>
      <p:sp>
        <p:nvSpPr>
          <p:cNvPr id="3" name="Content Placeholder 2"/>
          <p:cNvSpPr>
            <a:spLocks noGrp="1"/>
          </p:cNvSpPr>
          <p:nvPr>
            <p:ph sz="quarter" idx="11"/>
          </p:nvPr>
        </p:nvSpPr>
        <p:spPr/>
        <p:txBody>
          <a:bodyPr/>
          <a:lstStyle/>
          <a:p>
            <a:r>
              <a:rPr lang="en-US" dirty="0"/>
              <a:t>It is Metadata, so visible in test context!</a:t>
            </a:r>
          </a:p>
          <a:p>
            <a:r>
              <a:rPr lang="en-US" dirty="0"/>
              <a:t>But, wait, what about all my various permutations of configuration?</a:t>
            </a:r>
          </a:p>
        </p:txBody>
      </p:sp>
      <p:sp>
        <p:nvSpPr>
          <p:cNvPr id="4" name="Text Placeholder 3"/>
          <p:cNvSpPr>
            <a:spLocks noGrp="1"/>
          </p:cNvSpPr>
          <p:nvPr>
            <p:ph type="body" sz="quarter" idx="16"/>
          </p:nvPr>
        </p:nvSpPr>
        <p:spPr/>
        <p:txBody>
          <a:bodyPr/>
          <a:lstStyle/>
          <a:p>
            <a:endParaRPr lang="en-US"/>
          </a:p>
        </p:txBody>
      </p:sp>
      <p:sp>
        <p:nvSpPr>
          <p:cNvPr id="5" name="Footer Placeholder 4"/>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3514619816"/>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Demo</a:t>
            </a:r>
          </a:p>
        </p:txBody>
      </p:sp>
      <p:sp>
        <p:nvSpPr>
          <p:cNvPr id="3" name="Text Placeholder 2"/>
          <p:cNvSpPr>
            <a:spLocks noGrp="1"/>
          </p:cNvSpPr>
          <p:nvPr>
            <p:ph type="body" idx="11"/>
          </p:nvPr>
        </p:nvSpPr>
        <p:spPr/>
        <p:txBody>
          <a:bodyPr/>
          <a:lstStyle/>
          <a:p>
            <a:r>
              <a:rPr lang="en-US" dirty="0"/>
              <a:t>Using Mocking for Reliable Testing</a:t>
            </a:r>
          </a:p>
        </p:txBody>
      </p:sp>
    </p:spTree>
    <p:extLst>
      <p:ext uri="{BB962C8B-B14F-4D97-AF65-F5344CB8AC3E}">
        <p14:creationId xmlns:p14="http://schemas.microsoft.com/office/powerpoint/2010/main" val="110991345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Where We’re Headed</a:t>
            </a:r>
          </a:p>
        </p:txBody>
      </p:sp>
      <p:sp>
        <p:nvSpPr>
          <p:cNvPr id="14" name="Line"/>
          <p:cNvSpPr/>
          <p:nvPr/>
        </p:nvSpPr>
        <p:spPr>
          <a:xfrm>
            <a:off x="-122498" y="2885650"/>
            <a:ext cx="12433820" cy="1546926"/>
          </a:xfrm>
          <a:custGeom>
            <a:avLst/>
            <a:gdLst/>
            <a:ahLst/>
            <a:cxnLst>
              <a:cxn ang="0">
                <a:pos x="wd2" y="hd2"/>
              </a:cxn>
              <a:cxn ang="5400000">
                <a:pos x="wd2" y="hd2"/>
              </a:cxn>
              <a:cxn ang="10800000">
                <a:pos x="wd2" y="hd2"/>
              </a:cxn>
              <a:cxn ang="16200000">
                <a:pos x="wd2" y="hd2"/>
              </a:cxn>
            </a:cxnLst>
            <a:rect l="0" t="0" r="r" b="b"/>
            <a:pathLst>
              <a:path w="21600" h="17277" extrusionOk="0">
                <a:moveTo>
                  <a:pt x="0" y="13743"/>
                </a:moveTo>
                <a:cubicBezTo>
                  <a:pt x="3083" y="737"/>
                  <a:pt x="6585" y="-3181"/>
                  <a:pt x="9957" y="2602"/>
                </a:cubicBezTo>
                <a:cubicBezTo>
                  <a:pt x="11905" y="5942"/>
                  <a:pt x="13759" y="12477"/>
                  <a:pt x="15711" y="15446"/>
                </a:cubicBezTo>
                <a:cubicBezTo>
                  <a:pt x="17666" y="18419"/>
                  <a:pt x="19675" y="17768"/>
                  <a:pt x="21600" y="13524"/>
                </a:cubicBezTo>
              </a:path>
            </a:pathLst>
          </a:custGeom>
          <a:ln w="127000">
            <a:solidFill>
              <a:srgbClr val="FFF4D6"/>
            </a:solidFill>
            <a:miter lim="400000"/>
          </a:ln>
        </p:spPr>
        <p:txBody>
          <a:bodyPr lIns="35709" tIns="35709" rIns="35709" bIns="35709" anchor="ctr"/>
          <a:lstStyle/>
          <a:p>
            <a:endParaRPr sz="900"/>
          </a:p>
        </p:txBody>
      </p:sp>
      <p:pic>
        <p:nvPicPr>
          <p:cNvPr id="17" name="1p.png" descr="1p.png"/>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rcRect l="74559" t="7036" r="10280" b="81531"/>
          <a:stretch>
            <a:fillRect/>
          </a:stretch>
        </p:blipFill>
        <p:spPr>
          <a:xfrm>
            <a:off x="610528" y="5524705"/>
            <a:ext cx="1934906" cy="820802"/>
          </a:xfrm>
          <a:prstGeom prst="rect">
            <a:avLst/>
          </a:prstGeom>
          <a:ln w="12700">
            <a:miter lim="400000"/>
          </a:ln>
        </p:spPr>
      </p:pic>
      <p:pic>
        <p:nvPicPr>
          <p:cNvPr id="18" name="1p.png" descr="1p.png"/>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Lst>
          </a:blip>
          <a:srcRect l="41657" t="45502" r="51074" b="28545"/>
          <a:stretch/>
        </p:blipFill>
        <p:spPr>
          <a:xfrm>
            <a:off x="283299" y="4688755"/>
            <a:ext cx="576402" cy="1157628"/>
          </a:xfrm>
          <a:prstGeom prst="rect">
            <a:avLst/>
          </a:prstGeom>
          <a:ln w="12700">
            <a:miter lim="400000"/>
          </a:ln>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675" y="2014990"/>
            <a:ext cx="2757065" cy="3182222"/>
          </a:xfrm>
          <a:prstGeom prst="rect">
            <a:avLst/>
          </a:prstGeom>
        </p:spPr>
      </p:pic>
      <p:pic>
        <p:nvPicPr>
          <p:cNvPr id="22" name="1p.png" descr="1p.png"/>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Lst>
          </a:blip>
          <a:srcRect l="41657" t="45502" r="51074" b="28545"/>
          <a:stretch/>
        </p:blipFill>
        <p:spPr>
          <a:xfrm>
            <a:off x="7824569" y="5094439"/>
            <a:ext cx="393690" cy="790675"/>
          </a:xfrm>
          <a:prstGeom prst="rect">
            <a:avLst/>
          </a:prstGeom>
          <a:ln w="12700">
            <a:miter lim="400000"/>
          </a:ln>
        </p:spPr>
      </p:pic>
      <p:sp>
        <p:nvSpPr>
          <p:cNvPr id="2" name="TextBox 1"/>
          <p:cNvSpPr txBox="1"/>
          <p:nvPr/>
        </p:nvSpPr>
        <p:spPr>
          <a:xfrm>
            <a:off x="436267" y="2675389"/>
            <a:ext cx="2117401" cy="1815882"/>
          </a:xfrm>
          <a:prstGeom prst="rect">
            <a:avLst/>
          </a:prstGeom>
          <a:noFill/>
        </p:spPr>
        <p:txBody>
          <a:bodyPr wrap="square" rtlCol="0">
            <a:spAutoFit/>
          </a:bodyPr>
          <a:lstStyle/>
          <a:p>
            <a:pPr algn="ctr">
              <a:spcBef>
                <a:spcPts val="300"/>
              </a:spcBef>
              <a:spcAft>
                <a:spcPts val="600"/>
              </a:spcAft>
            </a:pPr>
            <a:r>
              <a:rPr lang="en-US" sz="2800" dirty="0">
                <a:solidFill>
                  <a:schemeClr val="accent2">
                    <a:lumMod val="75000"/>
                  </a:schemeClr>
                </a:solidFill>
                <a:latin typeface="Salesforce Sans"/>
                <a:cs typeface="Salesforce Sans"/>
              </a:rPr>
              <a:t>What are Custom Metadata Types?</a:t>
            </a:r>
          </a:p>
        </p:txBody>
      </p:sp>
      <p:sp>
        <p:nvSpPr>
          <p:cNvPr id="13" name="TextBox 12"/>
          <p:cNvSpPr txBox="1"/>
          <p:nvPr/>
        </p:nvSpPr>
        <p:spPr>
          <a:xfrm>
            <a:off x="8893735" y="3622675"/>
            <a:ext cx="2625905" cy="523220"/>
          </a:xfrm>
          <a:prstGeom prst="rect">
            <a:avLst/>
          </a:prstGeom>
          <a:noFill/>
        </p:spPr>
        <p:txBody>
          <a:bodyPr wrap="square" rtlCol="0">
            <a:spAutoFit/>
          </a:bodyPr>
          <a:lstStyle/>
          <a:p>
            <a:pPr algn="ctr">
              <a:spcBef>
                <a:spcPts val="300"/>
              </a:spcBef>
              <a:spcAft>
                <a:spcPts val="600"/>
              </a:spcAft>
            </a:pPr>
            <a:endParaRPr lang="en-US" sz="2800" dirty="0">
              <a:solidFill>
                <a:schemeClr val="accent2">
                  <a:lumMod val="75000"/>
                </a:schemeClr>
              </a:solidFill>
              <a:latin typeface="Salesforce Sans"/>
              <a:cs typeface="Salesforce Sans"/>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8510" y="1184894"/>
            <a:ext cx="2757065" cy="3182222"/>
          </a:xfrm>
          <a:prstGeom prst="rect">
            <a:avLst/>
          </a:prstGeom>
        </p:spPr>
      </p:pic>
      <p:sp>
        <p:nvSpPr>
          <p:cNvPr id="21" name="TextBox 20"/>
          <p:cNvSpPr txBox="1"/>
          <p:nvPr/>
        </p:nvSpPr>
        <p:spPr>
          <a:xfrm>
            <a:off x="3416102" y="1845293"/>
            <a:ext cx="2117401" cy="1815882"/>
          </a:xfrm>
          <a:prstGeom prst="rect">
            <a:avLst/>
          </a:prstGeom>
          <a:noFill/>
        </p:spPr>
        <p:txBody>
          <a:bodyPr wrap="square" rtlCol="0">
            <a:spAutoFit/>
          </a:bodyPr>
          <a:lstStyle/>
          <a:p>
            <a:pPr algn="ctr">
              <a:spcBef>
                <a:spcPts val="300"/>
              </a:spcBef>
              <a:spcAft>
                <a:spcPts val="600"/>
              </a:spcAft>
            </a:pPr>
            <a:r>
              <a:rPr lang="en-US" sz="2800" dirty="0">
                <a:solidFill>
                  <a:schemeClr val="accent2">
                    <a:lumMod val="75000"/>
                  </a:schemeClr>
                </a:solidFill>
                <a:latin typeface="Salesforce Sans"/>
                <a:cs typeface="Salesforce Sans"/>
              </a:rPr>
              <a:t>Why use Custom Metadata Types?</a:t>
            </a:r>
          </a:p>
        </p:txBody>
      </p: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7541" y="2095501"/>
            <a:ext cx="2757065" cy="3182222"/>
          </a:xfrm>
          <a:prstGeom prst="rect">
            <a:avLst/>
          </a:prstGeom>
        </p:spPr>
      </p:pic>
      <p:sp>
        <p:nvSpPr>
          <p:cNvPr id="24" name="TextBox 23"/>
          <p:cNvSpPr txBox="1"/>
          <p:nvPr/>
        </p:nvSpPr>
        <p:spPr>
          <a:xfrm>
            <a:off x="6495133" y="2755900"/>
            <a:ext cx="2117401" cy="1815882"/>
          </a:xfrm>
          <a:prstGeom prst="rect">
            <a:avLst/>
          </a:prstGeom>
          <a:noFill/>
        </p:spPr>
        <p:txBody>
          <a:bodyPr wrap="square" rtlCol="0">
            <a:spAutoFit/>
          </a:bodyPr>
          <a:lstStyle/>
          <a:p>
            <a:pPr algn="ctr">
              <a:spcBef>
                <a:spcPts val="300"/>
              </a:spcBef>
              <a:spcAft>
                <a:spcPts val="600"/>
              </a:spcAft>
            </a:pPr>
            <a:r>
              <a:rPr lang="en-US" sz="2800" dirty="0">
                <a:solidFill>
                  <a:schemeClr val="accent2">
                    <a:lumMod val="75000"/>
                  </a:schemeClr>
                </a:solidFill>
                <a:latin typeface="Salesforce Sans"/>
                <a:cs typeface="Salesforce Sans"/>
              </a:rPr>
              <a:t>Using Custom Metadata </a:t>
            </a:r>
            <a:br>
              <a:rPr lang="en-US" sz="2800" dirty="0">
                <a:solidFill>
                  <a:schemeClr val="accent2">
                    <a:lumMod val="75000"/>
                  </a:schemeClr>
                </a:solidFill>
                <a:latin typeface="Salesforce Sans"/>
                <a:cs typeface="Salesforce Sans"/>
              </a:rPr>
            </a:br>
            <a:r>
              <a:rPr lang="en-US" sz="2800" dirty="0">
                <a:solidFill>
                  <a:schemeClr val="accent2">
                    <a:lumMod val="75000"/>
                  </a:schemeClr>
                </a:solidFill>
                <a:latin typeface="Salesforce Sans"/>
                <a:cs typeface="Salesforce Sans"/>
              </a:rPr>
              <a:t>in Code</a:t>
            </a:r>
          </a:p>
        </p:txBody>
      </p:sp>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19165" y="2559423"/>
            <a:ext cx="2757065" cy="3182222"/>
          </a:xfrm>
          <a:prstGeom prst="rect">
            <a:avLst/>
          </a:prstGeom>
        </p:spPr>
      </p:pic>
      <p:sp>
        <p:nvSpPr>
          <p:cNvPr id="26" name="TextBox 25"/>
          <p:cNvSpPr txBox="1"/>
          <p:nvPr/>
        </p:nvSpPr>
        <p:spPr>
          <a:xfrm>
            <a:off x="9606757" y="3423510"/>
            <a:ext cx="2117401" cy="1384995"/>
          </a:xfrm>
          <a:prstGeom prst="rect">
            <a:avLst/>
          </a:prstGeom>
          <a:noFill/>
        </p:spPr>
        <p:txBody>
          <a:bodyPr wrap="square" rtlCol="0">
            <a:spAutoFit/>
          </a:bodyPr>
          <a:lstStyle/>
          <a:p>
            <a:pPr algn="ctr">
              <a:spcBef>
                <a:spcPts val="300"/>
              </a:spcBef>
              <a:spcAft>
                <a:spcPts val="600"/>
              </a:spcAft>
            </a:pPr>
            <a:r>
              <a:rPr lang="en-US" sz="2800" dirty="0">
                <a:solidFill>
                  <a:schemeClr val="accent2">
                    <a:lumMod val="75000"/>
                  </a:schemeClr>
                </a:solidFill>
                <a:latin typeface="Salesforce Sans"/>
                <a:cs typeface="Salesforce Sans"/>
              </a:rPr>
              <a:t>Testing with Custom Metadata</a:t>
            </a:r>
          </a:p>
        </p:txBody>
      </p:sp>
    </p:spTree>
    <p:extLst>
      <p:ext uri="{BB962C8B-B14F-4D97-AF65-F5344CB8AC3E}">
        <p14:creationId xmlns:p14="http://schemas.microsoft.com/office/powerpoint/2010/main" val="4246319871"/>
      </p:ext>
    </p:extLst>
  </p:cSld>
  <p:clrMapOvr>
    <a:masterClrMapping/>
  </p:clrMapOvr>
  <mc:AlternateContent xmlns:mc="http://schemas.openxmlformats.org/markup-compatibility/2006" xmlns:p14="http://schemas.microsoft.com/office/powerpoint/2010/main">
    <mc:Choice Requires="p14">
      <p:transition spd="med" p14:dur="600" advTm="34653">
        <p:fade/>
      </p:transition>
    </mc:Choice>
    <mc:Fallback xmlns="">
      <p:transition xmlns:p14="http://schemas.microsoft.com/office/powerpoint/2010/main" spd="med" advTm="3465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 Up</a:t>
            </a:r>
          </a:p>
        </p:txBody>
      </p:sp>
      <p:sp>
        <p:nvSpPr>
          <p:cNvPr id="3" name="Content Placeholder 2"/>
          <p:cNvSpPr>
            <a:spLocks noGrp="1"/>
          </p:cNvSpPr>
          <p:nvPr>
            <p:ph sz="quarter" idx="11"/>
          </p:nvPr>
        </p:nvSpPr>
        <p:spPr/>
        <p:txBody>
          <a:bodyPr/>
          <a:lstStyle/>
          <a:p>
            <a:r>
              <a:rPr lang="en-US" dirty="0"/>
              <a:t>Use unique features of Custom Metadata Types to future proof and prevent code touches.</a:t>
            </a:r>
          </a:p>
          <a:p>
            <a:r>
              <a:rPr lang="en-US" dirty="0"/>
              <a:t>You can’t use them for everything, but almost! No more list custom settings!</a:t>
            </a:r>
          </a:p>
          <a:p>
            <a:r>
              <a:rPr lang="en-US" dirty="0"/>
              <a:t>Be careful with testing </a:t>
            </a:r>
            <a:r>
              <a:rPr lang="mr-IN" dirty="0"/>
              <a:t>–</a:t>
            </a:r>
            <a:r>
              <a:rPr lang="en-US" dirty="0"/>
              <a:t> use the stub API to </a:t>
            </a:r>
            <a:r>
              <a:rPr lang="en-US"/>
              <a:t>inject mocking classes</a:t>
            </a:r>
            <a:endParaRPr lang="en-US" dirty="0"/>
          </a:p>
        </p:txBody>
      </p:sp>
      <p:sp>
        <p:nvSpPr>
          <p:cNvPr id="4" name="Text Placeholder 3"/>
          <p:cNvSpPr>
            <a:spLocks noGrp="1"/>
          </p:cNvSpPr>
          <p:nvPr>
            <p:ph type="body" sz="quarter" idx="16"/>
          </p:nvPr>
        </p:nvSpPr>
        <p:spPr/>
        <p:txBody>
          <a:bodyPr/>
          <a:lstStyle/>
          <a:p>
            <a:endParaRPr lang="en-US"/>
          </a:p>
        </p:txBody>
      </p:sp>
      <p:sp>
        <p:nvSpPr>
          <p:cNvPr id="5" name="Footer Placeholder 4"/>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865057604"/>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Custom Metadata Types can also be accessed from declarative tools (validation rules)</a:t>
            </a:r>
          </a:p>
          <a:p>
            <a:pPr>
              <a:buNone/>
            </a:pPr>
            <a:endParaRPr lang="en-US" dirty="0"/>
          </a:p>
          <a:p>
            <a:br>
              <a:rPr lang="en-US" dirty="0"/>
            </a:br>
            <a:endParaRPr lang="en-US" dirty="0"/>
          </a:p>
        </p:txBody>
      </p:sp>
      <p:sp>
        <p:nvSpPr>
          <p:cNvPr id="4" name="Title 3"/>
          <p:cNvSpPr>
            <a:spLocks noGrp="1"/>
          </p:cNvSpPr>
          <p:nvPr>
            <p:ph type="title"/>
          </p:nvPr>
        </p:nvSpPr>
        <p:spPr/>
        <p:txBody>
          <a:bodyPr/>
          <a:lstStyle/>
          <a:p>
            <a:r>
              <a:rPr lang="en-US" dirty="0"/>
              <a:t>But Wait One More Thing!</a:t>
            </a:r>
          </a:p>
        </p:txBody>
      </p:sp>
      <p:sp>
        <p:nvSpPr>
          <p:cNvPr id="5" name="Footer Placeholder 4"/>
          <p:cNvSpPr>
            <a:spLocks noGrp="1"/>
          </p:cNvSpPr>
          <p:nvPr>
            <p:ph type="ftr" sz="quarter" idx="17"/>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1322" y="3423784"/>
            <a:ext cx="1259507" cy="1683008"/>
          </a:xfrm>
          <a:prstGeom prst="rect">
            <a:avLst/>
          </a:prstGeom>
        </p:spPr>
      </p:pic>
      <p:sp>
        <p:nvSpPr>
          <p:cNvPr id="8" name="Text Placeholder 7">
            <a:extLst>
              <a:ext uri="{FF2B5EF4-FFF2-40B4-BE49-F238E27FC236}">
                <a16:creationId xmlns:a16="http://schemas.microsoft.com/office/drawing/2014/main" id="{E9601242-33FB-374E-AEB0-251EF86D56E6}"/>
              </a:ext>
            </a:extLst>
          </p:cNvPr>
          <p:cNvSpPr>
            <a:spLocks noGrp="1"/>
          </p:cNvSpPr>
          <p:nvPr>
            <p:ph type="body" sz="quarter" idx="16"/>
          </p:nvPr>
        </p:nvSpPr>
        <p:spPr/>
        <p:txBody>
          <a:bodyPr/>
          <a:lstStyle/>
          <a:p>
            <a:endParaRPr lang="en-US"/>
          </a:p>
        </p:txBody>
      </p:sp>
      <p:pic>
        <p:nvPicPr>
          <p:cNvPr id="9" name="Picture 8">
            <a:extLst>
              <a:ext uri="{FF2B5EF4-FFF2-40B4-BE49-F238E27FC236}">
                <a16:creationId xmlns:a16="http://schemas.microsoft.com/office/drawing/2014/main" id="{CFB7B683-15AD-F648-8BFE-5477BC12372E}"/>
              </a:ext>
            </a:extLst>
          </p:cNvPr>
          <p:cNvPicPr>
            <a:picLocks noChangeAspect="1"/>
          </p:cNvPicPr>
          <p:nvPr/>
        </p:nvPicPr>
        <p:blipFill>
          <a:blip r:embed="rId3"/>
          <a:stretch>
            <a:fillRect/>
          </a:stretch>
        </p:blipFill>
        <p:spPr>
          <a:xfrm>
            <a:off x="889269" y="2303138"/>
            <a:ext cx="8737600" cy="3924300"/>
          </a:xfrm>
          <a:prstGeom prst="rect">
            <a:avLst/>
          </a:prstGeom>
        </p:spPr>
      </p:pic>
    </p:spTree>
    <p:extLst>
      <p:ext uri="{BB962C8B-B14F-4D97-AF65-F5344CB8AC3E}">
        <p14:creationId xmlns:p14="http://schemas.microsoft.com/office/powerpoint/2010/main" val="1888810860"/>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Text Placeholder 3"/>
          <p:cNvSpPr>
            <a:spLocks noGrp="1"/>
          </p:cNvSpPr>
          <p:nvPr>
            <p:ph type="body" sz="quarter" idx="16"/>
          </p:nvPr>
        </p:nvSpPr>
        <p:spPr/>
        <p:txBody>
          <a:bodyPr/>
          <a:lstStyle/>
          <a:p>
            <a:endParaRPr lang="en-US" dirty="0"/>
          </a:p>
        </p:txBody>
      </p:sp>
      <p:sp>
        <p:nvSpPr>
          <p:cNvPr id="5" name="Footer Placeholder 4"/>
          <p:cNvSpPr>
            <a:spLocks noGrp="1"/>
          </p:cNvSpPr>
          <p:nvPr>
            <p:ph type="ftr" sz="quarter" idx="17"/>
          </p:nvPr>
        </p:nvSpPr>
        <p:spPr/>
        <p:txBody>
          <a:bodyPr/>
          <a:lstStyle/>
          <a:p>
            <a:endParaRPr lang="en-US" dirty="0"/>
          </a:p>
        </p:txBody>
      </p:sp>
      <p:sp>
        <p:nvSpPr>
          <p:cNvPr id="9" name="Content Placeholder 8"/>
          <p:cNvSpPr>
            <a:spLocks noGrp="1"/>
          </p:cNvSpPr>
          <p:nvPr>
            <p:ph sz="quarter" idx="11"/>
          </p:nvPr>
        </p:nvSpPr>
        <p:spPr/>
        <p:txBody>
          <a:bodyPr/>
          <a:lstStyle/>
          <a:p>
            <a:r>
              <a:rPr lang="en-US" sz="2800" dirty="0">
                <a:hlinkClick r:id="rId2"/>
              </a:rPr>
              <a:t>https://github.com/dhoechst/salesforce-custom-metadata-types</a:t>
            </a:r>
            <a:endParaRPr lang="en-US" sz="2800" dirty="0"/>
          </a:p>
          <a:p>
            <a:endParaRPr lang="en-US" sz="3200" dirty="0"/>
          </a:p>
          <a:p>
            <a:r>
              <a:rPr lang="en-US" sz="2800" dirty="0"/>
              <a:t>                     Custom Metadata Types on Trailhead</a:t>
            </a:r>
          </a:p>
          <a:p>
            <a:endParaRPr lang="en-US" sz="2800" dirty="0"/>
          </a:p>
        </p:txBody>
      </p:sp>
      <p:pic>
        <p:nvPicPr>
          <p:cNvPr id="10" name="Picture 9"/>
          <p:cNvPicPr>
            <a:picLocks noChangeAspect="1"/>
          </p:cNvPicPr>
          <p:nvPr/>
        </p:nvPicPr>
        <p:blipFill>
          <a:blip r:embed="rId3"/>
          <a:stretch>
            <a:fillRect/>
          </a:stretch>
        </p:blipFill>
        <p:spPr>
          <a:xfrm>
            <a:off x="571499" y="2558542"/>
            <a:ext cx="1765300" cy="1625600"/>
          </a:xfrm>
          <a:prstGeom prst="rect">
            <a:avLst/>
          </a:prstGeom>
        </p:spPr>
      </p:pic>
    </p:spTree>
    <p:extLst>
      <p:ext uri="{BB962C8B-B14F-4D97-AF65-F5344CB8AC3E}">
        <p14:creationId xmlns:p14="http://schemas.microsoft.com/office/powerpoint/2010/main" val="4139561743"/>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Q&amp;A</a:t>
            </a:r>
          </a:p>
        </p:txBody>
      </p:sp>
      <p:sp>
        <p:nvSpPr>
          <p:cNvPr id="7" name="Text Placeholder 6"/>
          <p:cNvSpPr>
            <a:spLocks noGrp="1"/>
          </p:cNvSpPr>
          <p:nvPr>
            <p:ph type="body"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3402758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689696"/>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Pop quiz!</a:t>
            </a:r>
          </a:p>
        </p:txBody>
      </p:sp>
      <p:sp>
        <p:nvSpPr>
          <p:cNvPr id="2" name="Content Placeholder 1"/>
          <p:cNvSpPr>
            <a:spLocks noGrp="1"/>
          </p:cNvSpPr>
          <p:nvPr>
            <p:ph sz="quarter" idx="11"/>
          </p:nvPr>
        </p:nvSpPr>
        <p:spPr>
          <a:prstGeom prst="rect">
            <a:avLst/>
          </a:prstGeom>
        </p:spPr>
        <p:txBody>
          <a:bodyPr/>
          <a:lstStyle/>
          <a:p>
            <a:pPr algn="ctr"/>
            <a:r>
              <a:rPr lang="en-US" sz="7200" dirty="0">
                <a:solidFill>
                  <a:srgbClr val="033660"/>
                </a:solidFill>
                <a:latin typeface="Salesforce Sans"/>
                <a:cs typeface="Salesforce Sans"/>
              </a:rPr>
              <a:t>What types of objects do we have in </a:t>
            </a:r>
            <a:r>
              <a:rPr lang="en-US" sz="7200" dirty="0" err="1">
                <a:solidFill>
                  <a:srgbClr val="033660"/>
                </a:solidFill>
                <a:latin typeface="Salesforce Sans"/>
                <a:cs typeface="Salesforce Sans"/>
              </a:rPr>
              <a:t>Salesforce</a:t>
            </a:r>
            <a:r>
              <a:rPr lang="en-US" sz="7200" dirty="0">
                <a:solidFill>
                  <a:srgbClr val="033660"/>
                </a:solidFill>
                <a:latin typeface="Salesforce Sans"/>
                <a:cs typeface="Salesforce Sans"/>
              </a:rPr>
              <a:t>?</a:t>
            </a:r>
          </a:p>
        </p:txBody>
      </p:sp>
      <p:sp>
        <p:nvSpPr>
          <p:cNvPr id="6" name="Text Placeholder 5"/>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07865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ext uri="{D42A27DB-BD31-4B8C-83A1-F6EECF244321}">
                <p14:modId xmlns:p14="http://schemas.microsoft.com/office/powerpoint/2010/main" val="1524346890"/>
              </p:ext>
            </p:extLst>
          </p:nvPr>
        </p:nvGraphicFramePr>
        <p:xfrm>
          <a:off x="458077" y="378515"/>
          <a:ext cx="11212922" cy="5020235"/>
        </p:xfrm>
        <a:graphic>
          <a:graphicData uri="http://schemas.openxmlformats.org/drawingml/2006/table">
            <a:tbl>
              <a:tblPr firstRow="1" bandRow="1">
                <a:tableStyleId>{5C22544A-7EE6-4342-B048-85BDC9FD1C3A}</a:tableStyleId>
              </a:tblPr>
              <a:tblGrid>
                <a:gridCol w="11212922">
                  <a:extLst>
                    <a:ext uri="{9D8B030D-6E8A-4147-A177-3AD203B41FA5}">
                      <a16:colId xmlns:a16="http://schemas.microsoft.com/office/drawing/2014/main" val="20000"/>
                    </a:ext>
                  </a:extLst>
                </a:gridCol>
              </a:tblGrid>
              <a:tr h="1103531">
                <a:tc>
                  <a:txBody>
                    <a:bodyPr/>
                    <a:lstStyle/>
                    <a:p>
                      <a:pPr algn="ctr"/>
                      <a:endParaRPr lang="en-US" sz="2400" dirty="0">
                        <a:solidFill>
                          <a:schemeClr val="tx2"/>
                        </a:solidFill>
                      </a:endParaRPr>
                    </a:p>
                  </a:txBody>
                  <a:tcPr marL="121888" marR="121888" marT="60960" marB="6096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1958352">
                <a:tc>
                  <a:txBody>
                    <a:bodyPr/>
                    <a:lstStyle/>
                    <a:p>
                      <a:pPr algn="ctr"/>
                      <a:r>
                        <a:rPr lang="en-US" sz="3700" b="1" dirty="0">
                          <a:solidFill>
                            <a:schemeClr val="bg1"/>
                          </a:solidFill>
                        </a:rPr>
                        <a:t>Data Objects</a:t>
                      </a:r>
                    </a:p>
                    <a:p>
                      <a:pPr algn="ctr"/>
                      <a:r>
                        <a:rPr lang="en-US" sz="2700" dirty="0">
                          <a:solidFill>
                            <a:schemeClr val="bg1"/>
                          </a:solidFill>
                        </a:rPr>
                        <a:t>For</a:t>
                      </a:r>
                      <a:r>
                        <a:rPr lang="en-US" sz="2700" baseline="0" dirty="0">
                          <a:solidFill>
                            <a:schemeClr val="bg1"/>
                          </a:solidFill>
                        </a:rPr>
                        <a:t> the business</a:t>
                      </a:r>
                    </a:p>
                    <a:p>
                      <a:pPr algn="ctr"/>
                      <a:r>
                        <a:rPr lang="en-US" sz="2700" baseline="0" dirty="0">
                          <a:solidFill>
                            <a:schemeClr val="bg1"/>
                          </a:solidFill>
                        </a:rPr>
                        <a:t>Used by users </a:t>
                      </a:r>
                      <a:endParaRPr lang="en-US" sz="2700" dirty="0">
                        <a:solidFill>
                          <a:schemeClr val="bg1"/>
                        </a:solidFill>
                      </a:endParaRPr>
                    </a:p>
                  </a:txBody>
                  <a:tcPr marL="121888" marR="121888" marT="60960" marB="60960" anchor="ct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3843C"/>
                    </a:solidFill>
                  </a:tcPr>
                </a:tc>
                <a:extLst>
                  <a:ext uri="{0D108BD9-81ED-4DB2-BD59-A6C34878D82A}">
                    <a16:rowId xmlns:a16="http://schemas.microsoft.com/office/drawing/2014/main" val="10001"/>
                  </a:ext>
                </a:extLst>
              </a:tr>
              <a:tr h="1958352">
                <a:tc>
                  <a:txBody>
                    <a:bodyPr/>
                    <a:lstStyle/>
                    <a:p>
                      <a:pPr algn="ctr"/>
                      <a:r>
                        <a:rPr lang="en-US" sz="3700" b="1" dirty="0">
                          <a:solidFill>
                            <a:srgbClr val="FFFFFF"/>
                          </a:solidFill>
                        </a:rPr>
                        <a:t>Metadata Types </a:t>
                      </a:r>
                    </a:p>
                    <a:p>
                      <a:pPr algn="ctr"/>
                      <a:r>
                        <a:rPr lang="en-US" sz="2700" dirty="0">
                          <a:solidFill>
                            <a:srgbClr val="FFFFFF"/>
                          </a:solidFill>
                        </a:rPr>
                        <a:t>For the app</a:t>
                      </a:r>
                    </a:p>
                    <a:p>
                      <a:pPr algn="ctr"/>
                      <a:r>
                        <a:rPr lang="en-US" sz="2700" dirty="0">
                          <a:solidFill>
                            <a:srgbClr val="FFFFFF"/>
                          </a:solidFill>
                        </a:rPr>
                        <a:t>Used by Admins </a:t>
                      </a:r>
                    </a:p>
                  </a:txBody>
                  <a:tcPr marL="121888" marR="121888" marT="60960" marB="60960" anchor="ct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3843C"/>
                    </a:solid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67232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93568563"/>
              </p:ext>
            </p:extLst>
          </p:nvPr>
        </p:nvGraphicFramePr>
        <p:xfrm>
          <a:off x="358495" y="617569"/>
          <a:ext cx="11432003" cy="4975025"/>
        </p:xfrm>
        <a:graphic>
          <a:graphicData uri="http://schemas.openxmlformats.org/drawingml/2006/table">
            <a:tbl>
              <a:tblPr firstRow="1" bandRow="1">
                <a:tableStyleId>{5C22544A-7EE6-4342-B048-85BDC9FD1C3A}</a:tableStyleId>
              </a:tblPr>
              <a:tblGrid>
                <a:gridCol w="2624934">
                  <a:extLst>
                    <a:ext uri="{9D8B030D-6E8A-4147-A177-3AD203B41FA5}">
                      <a16:colId xmlns:a16="http://schemas.microsoft.com/office/drawing/2014/main" val="20000"/>
                    </a:ext>
                  </a:extLst>
                </a:gridCol>
                <a:gridCol w="4520724">
                  <a:extLst>
                    <a:ext uri="{9D8B030D-6E8A-4147-A177-3AD203B41FA5}">
                      <a16:colId xmlns:a16="http://schemas.microsoft.com/office/drawing/2014/main" val="20001"/>
                    </a:ext>
                  </a:extLst>
                </a:gridCol>
                <a:gridCol w="4286345">
                  <a:extLst>
                    <a:ext uri="{9D8B030D-6E8A-4147-A177-3AD203B41FA5}">
                      <a16:colId xmlns:a16="http://schemas.microsoft.com/office/drawing/2014/main" val="20002"/>
                    </a:ext>
                  </a:extLst>
                </a:gridCol>
              </a:tblGrid>
              <a:tr h="969283">
                <a:tc>
                  <a:txBody>
                    <a:bodyPr/>
                    <a:lstStyle/>
                    <a:p>
                      <a:pPr algn="ctr"/>
                      <a:endParaRPr lang="en-US" sz="2700" dirty="0">
                        <a:solidFill>
                          <a:schemeClr val="tx2"/>
                        </a:solidFill>
                      </a:endParaRPr>
                    </a:p>
                  </a:txBody>
                  <a:tcPr marL="121888" marR="121888" marT="60960" marB="6096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2700" dirty="0">
                          <a:solidFill>
                            <a:srgbClr val="FFFFFF"/>
                          </a:solidFill>
                        </a:rPr>
                        <a:t>Standard</a:t>
                      </a:r>
                    </a:p>
                    <a:p>
                      <a:pPr algn="ctr"/>
                      <a:r>
                        <a:rPr lang="en-US" sz="1900" dirty="0">
                          <a:solidFill>
                            <a:srgbClr val="FFFFFF"/>
                          </a:solidFill>
                        </a:rPr>
                        <a:t>(Out of the Box</a:t>
                      </a:r>
                      <a:r>
                        <a:rPr lang="en-US" sz="1900" baseline="0" dirty="0">
                          <a:solidFill>
                            <a:srgbClr val="FFFFFF"/>
                          </a:solidFill>
                        </a:rPr>
                        <a:t>)</a:t>
                      </a:r>
                      <a:endParaRPr lang="en-US" sz="1900" dirty="0">
                        <a:solidFill>
                          <a:srgbClr val="FFFFFF"/>
                        </a:solidFill>
                      </a:endParaRPr>
                    </a:p>
                  </a:txBody>
                  <a:tcPr marL="121888" marR="121888" marT="60960" marB="60960" anchor="ct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3843C"/>
                    </a:solidFill>
                  </a:tcPr>
                </a:tc>
                <a:tc>
                  <a:txBody>
                    <a:bodyPr/>
                    <a:lstStyle/>
                    <a:p>
                      <a:pPr algn="ctr"/>
                      <a:r>
                        <a:rPr lang="en-US" sz="2700" dirty="0">
                          <a:solidFill>
                            <a:srgbClr val="FFFFFF"/>
                          </a:solidFill>
                        </a:rPr>
                        <a:t>Custom</a:t>
                      </a:r>
                    </a:p>
                    <a:p>
                      <a:pPr algn="ctr"/>
                      <a:r>
                        <a:rPr lang="en-US" sz="1900" dirty="0">
                          <a:solidFill>
                            <a:srgbClr val="FFFFFF"/>
                          </a:solidFill>
                        </a:rPr>
                        <a:t>(Admins/</a:t>
                      </a:r>
                      <a:r>
                        <a:rPr lang="en-US" sz="1900" dirty="0" err="1">
                          <a:solidFill>
                            <a:srgbClr val="FFFFFF"/>
                          </a:solidFill>
                        </a:rPr>
                        <a:t>Devs</a:t>
                      </a:r>
                      <a:r>
                        <a:rPr lang="en-US" sz="1900" baseline="0" dirty="0">
                          <a:solidFill>
                            <a:srgbClr val="FFFFFF"/>
                          </a:solidFill>
                        </a:rPr>
                        <a:t> Build</a:t>
                      </a:r>
                      <a:r>
                        <a:rPr lang="en-US" sz="1900" dirty="0">
                          <a:solidFill>
                            <a:srgbClr val="FFFFFF"/>
                          </a:solidFill>
                        </a:rPr>
                        <a:t>)</a:t>
                      </a:r>
                    </a:p>
                  </a:txBody>
                  <a:tcPr marL="121888" marR="121888" marT="60960" marB="60960" anchor="ct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3843C"/>
                    </a:solidFill>
                  </a:tcPr>
                </a:tc>
                <a:extLst>
                  <a:ext uri="{0D108BD9-81ED-4DB2-BD59-A6C34878D82A}">
                    <a16:rowId xmlns:a16="http://schemas.microsoft.com/office/drawing/2014/main" val="10000"/>
                  </a:ext>
                </a:extLst>
              </a:tr>
              <a:tr h="573371">
                <a:tc rowSpan="3">
                  <a:txBody>
                    <a:bodyPr/>
                    <a:lstStyle/>
                    <a:p>
                      <a:pPr algn="r"/>
                      <a:r>
                        <a:rPr lang="en-US" sz="2700" b="1" dirty="0">
                          <a:solidFill>
                            <a:schemeClr val="bg1"/>
                          </a:solidFill>
                        </a:rPr>
                        <a:t>Data Objects</a:t>
                      </a:r>
                    </a:p>
                    <a:p>
                      <a:pPr algn="r"/>
                      <a:r>
                        <a:rPr lang="en-US" sz="2100" dirty="0">
                          <a:solidFill>
                            <a:schemeClr val="bg1"/>
                          </a:solidFill>
                        </a:rPr>
                        <a:t>For</a:t>
                      </a:r>
                      <a:r>
                        <a:rPr lang="en-US" sz="2100" baseline="0" dirty="0">
                          <a:solidFill>
                            <a:schemeClr val="bg1"/>
                          </a:solidFill>
                        </a:rPr>
                        <a:t> the business</a:t>
                      </a:r>
                    </a:p>
                    <a:p>
                      <a:pPr algn="r"/>
                      <a:r>
                        <a:rPr lang="en-US" sz="2100" baseline="0" dirty="0">
                          <a:solidFill>
                            <a:schemeClr val="bg1"/>
                          </a:solidFill>
                        </a:rPr>
                        <a:t>Used by users </a:t>
                      </a:r>
                      <a:endParaRPr lang="en-US" sz="2100" dirty="0">
                        <a:solidFill>
                          <a:schemeClr val="bg1"/>
                        </a:solidFill>
                      </a:endParaRPr>
                    </a:p>
                  </a:txBody>
                  <a:tcPr marL="121888" marR="121888" marT="60960" marB="60960" anchor="ct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3843C"/>
                    </a:solidFill>
                  </a:tcPr>
                </a:tc>
                <a:tc>
                  <a:txBody>
                    <a:bodyPr/>
                    <a:lstStyle/>
                    <a:p>
                      <a:pPr algn="ctr"/>
                      <a:r>
                        <a:rPr lang="en-US" sz="2700" dirty="0">
                          <a:solidFill>
                            <a:schemeClr val="tx2"/>
                          </a:solidFill>
                        </a:rPr>
                        <a:t>Account</a:t>
                      </a:r>
                    </a:p>
                  </a:txBody>
                  <a:tcPr marL="121888" marR="121888" marT="60960" marB="6096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700" dirty="0">
                          <a:solidFill>
                            <a:schemeClr val="tx2"/>
                          </a:solidFill>
                        </a:rPr>
                        <a:t>Building</a:t>
                      </a:r>
                    </a:p>
                  </a:txBody>
                  <a:tcPr marL="121888" marR="121888" marT="60960" marB="6096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0001"/>
                  </a:ext>
                </a:extLst>
              </a:tr>
              <a:tr h="573371">
                <a:tc vMerge="1">
                  <a:txBody>
                    <a:bodyPr/>
                    <a:lstStyle/>
                    <a:p>
                      <a:pPr algn="ctr"/>
                      <a:endParaRPr lang="en-US"/>
                    </a:p>
                  </a:txBody>
                  <a:tcP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700" dirty="0">
                          <a:solidFill>
                            <a:schemeClr val="tx2"/>
                          </a:solidFill>
                        </a:rPr>
                        <a:t>Contact</a:t>
                      </a:r>
                    </a:p>
                  </a:txBody>
                  <a:tcPr marL="121888" marR="121888" marT="60960" marB="6096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700" dirty="0">
                          <a:solidFill>
                            <a:schemeClr val="tx2"/>
                          </a:solidFill>
                        </a:rPr>
                        <a:t>Unit</a:t>
                      </a:r>
                    </a:p>
                  </a:txBody>
                  <a:tcPr marL="121888" marR="121888" marT="60960" marB="6096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0002"/>
                  </a:ext>
                </a:extLst>
              </a:tr>
              <a:tr h="573371">
                <a:tc vMerge="1">
                  <a:txBody>
                    <a:bodyPr/>
                    <a:lstStyle/>
                    <a:p>
                      <a:pPr algn="ctr"/>
                      <a:endParaRPr lang="en-US" dirty="0"/>
                    </a:p>
                  </a:txBody>
                  <a:tcP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700" dirty="0">
                          <a:solidFill>
                            <a:schemeClr val="tx2"/>
                          </a:solidFill>
                        </a:rPr>
                        <a:t>Opportunity</a:t>
                      </a:r>
                    </a:p>
                  </a:txBody>
                  <a:tcPr marL="121888" marR="121888" marT="60960" marB="6096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700" dirty="0">
                          <a:solidFill>
                            <a:schemeClr val="tx2"/>
                          </a:solidFill>
                        </a:rPr>
                        <a:t>Lease</a:t>
                      </a:r>
                    </a:p>
                  </a:txBody>
                  <a:tcPr marL="121888" marR="121888" marT="60960" marB="6096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0003"/>
                  </a:ext>
                </a:extLst>
              </a:tr>
              <a:tr h="565516">
                <a:tc>
                  <a:txBody>
                    <a:bodyPr/>
                    <a:lstStyle/>
                    <a:p>
                      <a:pPr algn="r"/>
                      <a:endParaRPr lang="en-US" sz="2700" dirty="0">
                        <a:solidFill>
                          <a:schemeClr val="tx2"/>
                        </a:solidFill>
                      </a:endParaRPr>
                    </a:p>
                  </a:txBody>
                  <a:tcPr marL="121888" marR="121888" marT="60960" marB="60960" anchor="ct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dirty="0">
                        <a:solidFill>
                          <a:schemeClr val="tx2"/>
                        </a:solidFill>
                      </a:endParaRPr>
                    </a:p>
                  </a:txBody>
                  <a:tcPr marL="121888" marR="121888" marT="60960" marB="6096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700" dirty="0">
                        <a:solidFill>
                          <a:schemeClr val="tx2"/>
                        </a:solidFill>
                      </a:endParaRPr>
                    </a:p>
                  </a:txBody>
                  <a:tcPr marL="121888" marR="121888" marT="60960" marB="6096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73371">
                <a:tc rowSpan="3">
                  <a:txBody>
                    <a:bodyPr/>
                    <a:lstStyle/>
                    <a:p>
                      <a:pPr algn="r"/>
                      <a:r>
                        <a:rPr lang="en-US" sz="2700" b="1" dirty="0">
                          <a:solidFill>
                            <a:srgbClr val="FFFFFF"/>
                          </a:solidFill>
                        </a:rPr>
                        <a:t>Metadata Types </a:t>
                      </a:r>
                    </a:p>
                    <a:p>
                      <a:pPr algn="r"/>
                      <a:r>
                        <a:rPr lang="en-US" sz="2100" dirty="0">
                          <a:solidFill>
                            <a:srgbClr val="FFFFFF"/>
                          </a:solidFill>
                        </a:rPr>
                        <a:t>For the app</a:t>
                      </a:r>
                    </a:p>
                    <a:p>
                      <a:pPr algn="r"/>
                      <a:r>
                        <a:rPr lang="en-US" sz="2100" dirty="0">
                          <a:solidFill>
                            <a:srgbClr val="FFFFFF"/>
                          </a:solidFill>
                        </a:rPr>
                        <a:t>Used by Admins </a:t>
                      </a:r>
                    </a:p>
                  </a:txBody>
                  <a:tcPr marL="121888" marR="121888" marT="60960" marB="60960" anchor="ct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3843C"/>
                    </a:solidFill>
                  </a:tcPr>
                </a:tc>
                <a:tc>
                  <a:txBody>
                    <a:bodyPr/>
                    <a:lstStyle/>
                    <a:p>
                      <a:pPr algn="ctr"/>
                      <a:r>
                        <a:rPr lang="en-US" sz="2700" dirty="0">
                          <a:solidFill>
                            <a:schemeClr val="tx2"/>
                          </a:solidFill>
                        </a:rPr>
                        <a:t>Validation</a:t>
                      </a:r>
                      <a:r>
                        <a:rPr lang="en-US" sz="2700" baseline="0" dirty="0">
                          <a:solidFill>
                            <a:schemeClr val="tx2"/>
                          </a:solidFill>
                        </a:rPr>
                        <a:t> Rules</a:t>
                      </a:r>
                      <a:endParaRPr lang="en-US" sz="2700" dirty="0">
                        <a:solidFill>
                          <a:schemeClr val="tx2"/>
                        </a:solidFill>
                      </a:endParaRPr>
                    </a:p>
                  </a:txBody>
                  <a:tcPr marL="121888" marR="121888" marT="60960" marB="6096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700" dirty="0">
                          <a:solidFill>
                            <a:schemeClr val="tx2"/>
                          </a:solidFill>
                        </a:rPr>
                        <a:t>Lease Term</a:t>
                      </a:r>
                      <a:r>
                        <a:rPr lang="en-US" sz="2700" baseline="0" dirty="0">
                          <a:solidFill>
                            <a:schemeClr val="tx2"/>
                          </a:solidFill>
                        </a:rPr>
                        <a:t> Settings</a:t>
                      </a:r>
                      <a:endParaRPr lang="en-US" sz="2700" dirty="0">
                        <a:solidFill>
                          <a:schemeClr val="tx2"/>
                        </a:solidFill>
                      </a:endParaRPr>
                    </a:p>
                  </a:txBody>
                  <a:tcPr marL="121888" marR="121888" marT="60960" marB="6096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BDB66"/>
                    </a:solidFill>
                  </a:tcPr>
                </a:tc>
                <a:extLst>
                  <a:ext uri="{0D108BD9-81ED-4DB2-BD59-A6C34878D82A}">
                    <a16:rowId xmlns:a16="http://schemas.microsoft.com/office/drawing/2014/main" val="10005"/>
                  </a:ext>
                </a:extLst>
              </a:tr>
              <a:tr h="573371">
                <a:tc vMerge="1">
                  <a:txBody>
                    <a:bodyPr/>
                    <a:lstStyle/>
                    <a:p>
                      <a:pPr algn="ctr"/>
                      <a:endParaRPr lang="en-US"/>
                    </a:p>
                  </a:txBody>
                  <a:tcP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700" dirty="0">
                          <a:solidFill>
                            <a:schemeClr val="tx2"/>
                          </a:solidFill>
                        </a:rPr>
                        <a:t>Account Settings</a:t>
                      </a:r>
                    </a:p>
                  </a:txBody>
                  <a:tcPr marL="121888" marR="121888" marT="60960" marB="6096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700" dirty="0">
                          <a:solidFill>
                            <a:schemeClr val="tx2"/>
                          </a:solidFill>
                        </a:rPr>
                        <a:t>Warranty</a:t>
                      </a:r>
                      <a:r>
                        <a:rPr lang="en-US" sz="2700" baseline="0" dirty="0">
                          <a:solidFill>
                            <a:schemeClr val="tx2"/>
                          </a:solidFill>
                        </a:rPr>
                        <a:t> Settings</a:t>
                      </a:r>
                      <a:endParaRPr lang="en-US" sz="2700" dirty="0">
                        <a:solidFill>
                          <a:schemeClr val="tx2"/>
                        </a:solidFill>
                      </a:endParaRPr>
                    </a:p>
                  </a:txBody>
                  <a:tcPr marL="121888" marR="121888" marT="60960" marB="6096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BDB66"/>
                    </a:solidFill>
                  </a:tcPr>
                </a:tc>
                <a:extLst>
                  <a:ext uri="{0D108BD9-81ED-4DB2-BD59-A6C34878D82A}">
                    <a16:rowId xmlns:a16="http://schemas.microsoft.com/office/drawing/2014/main" val="10006"/>
                  </a:ext>
                </a:extLst>
              </a:tr>
              <a:tr h="573371">
                <a:tc vMerge="1">
                  <a:txBody>
                    <a:bodyPr/>
                    <a:lstStyle/>
                    <a:p>
                      <a:pPr algn="ctr"/>
                      <a:endParaRPr lang="en-US" dirty="0"/>
                    </a:p>
                  </a:txBody>
                  <a:tcP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700" dirty="0">
                          <a:solidFill>
                            <a:schemeClr val="tx2"/>
                          </a:solidFill>
                        </a:rPr>
                        <a:t>Custom Object Translation</a:t>
                      </a:r>
                    </a:p>
                  </a:txBody>
                  <a:tcPr marL="121888" marR="121888" marT="60960" marB="6096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2700" dirty="0">
                          <a:solidFill>
                            <a:schemeClr val="tx2"/>
                          </a:solidFill>
                        </a:rPr>
                        <a:t>International VAT Rules</a:t>
                      </a:r>
                    </a:p>
                  </a:txBody>
                  <a:tcPr marL="121888" marR="121888" marT="60960" marB="60960">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BDB66"/>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3191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Custom Metadata Types 2.0</a:t>
            </a:r>
          </a:p>
        </p:txBody>
      </p:sp>
      <p:sp>
        <p:nvSpPr>
          <p:cNvPr id="2" name="Content Placeholder 1"/>
          <p:cNvSpPr>
            <a:spLocks noGrp="1"/>
          </p:cNvSpPr>
          <p:nvPr>
            <p:ph sz="quarter" idx="11"/>
          </p:nvPr>
        </p:nvSpPr>
        <p:spPr/>
        <p:txBody>
          <a:bodyPr/>
          <a:lstStyle/>
          <a:p>
            <a:endParaRPr lang="en-US"/>
          </a:p>
        </p:txBody>
      </p:sp>
      <p:sp>
        <p:nvSpPr>
          <p:cNvPr id="3" name="Text Placeholder 2"/>
          <p:cNvSpPr>
            <a:spLocks noGrp="1"/>
          </p:cNvSpPr>
          <p:nvPr>
            <p:ph type="body" sz="quarter" idx="16"/>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837421023"/>
              </p:ext>
            </p:extLst>
          </p:nvPr>
        </p:nvGraphicFramePr>
        <p:xfrm>
          <a:off x="339049" y="1174782"/>
          <a:ext cx="10604423" cy="5440677"/>
        </p:xfrm>
        <a:graphic>
          <a:graphicData uri="http://schemas.openxmlformats.org/drawingml/2006/table">
            <a:tbl>
              <a:tblPr firstRow="1" bandRow="1">
                <a:tableStyleId>{5C22544A-7EE6-4342-B048-85BDC9FD1C3A}</a:tableStyleId>
              </a:tblPr>
              <a:tblGrid>
                <a:gridCol w="5905475">
                  <a:extLst>
                    <a:ext uri="{9D8B030D-6E8A-4147-A177-3AD203B41FA5}">
                      <a16:colId xmlns:a16="http://schemas.microsoft.com/office/drawing/2014/main" val="20000"/>
                    </a:ext>
                  </a:extLst>
                </a:gridCol>
                <a:gridCol w="1566316">
                  <a:extLst>
                    <a:ext uri="{9D8B030D-6E8A-4147-A177-3AD203B41FA5}">
                      <a16:colId xmlns:a16="http://schemas.microsoft.com/office/drawing/2014/main" val="20001"/>
                    </a:ext>
                  </a:extLst>
                </a:gridCol>
                <a:gridCol w="1566316">
                  <a:extLst>
                    <a:ext uri="{9D8B030D-6E8A-4147-A177-3AD203B41FA5}">
                      <a16:colId xmlns:a16="http://schemas.microsoft.com/office/drawing/2014/main" val="20002"/>
                    </a:ext>
                  </a:extLst>
                </a:gridCol>
                <a:gridCol w="1566316">
                  <a:extLst>
                    <a:ext uri="{9D8B030D-6E8A-4147-A177-3AD203B41FA5}">
                      <a16:colId xmlns:a16="http://schemas.microsoft.com/office/drawing/2014/main" val="20003"/>
                    </a:ext>
                  </a:extLst>
                </a:gridCol>
              </a:tblGrid>
              <a:tr h="975360">
                <a:tc>
                  <a:txBody>
                    <a:bodyPr/>
                    <a:lstStyle/>
                    <a:p>
                      <a:pPr algn="ctr"/>
                      <a:r>
                        <a:rPr lang="en-US" sz="1900" b="0" dirty="0">
                          <a:latin typeface="Salesforce Sans"/>
                          <a:cs typeface="Salesforce Sans"/>
                        </a:rPr>
                        <a:t>Functionality</a:t>
                      </a:r>
                    </a:p>
                  </a:txBody>
                  <a:tcPr marL="121888" marR="121888" marT="60960" marB="6096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309CC4"/>
                    </a:solidFill>
                  </a:tcPr>
                </a:tc>
                <a:tc>
                  <a:txBody>
                    <a:bodyPr/>
                    <a:lstStyle/>
                    <a:p>
                      <a:pPr algn="ctr"/>
                      <a:r>
                        <a:rPr lang="en-US" sz="1900" b="0" dirty="0">
                          <a:latin typeface="Salesforce Sans"/>
                          <a:cs typeface="Salesforce Sans"/>
                        </a:rPr>
                        <a:t>List</a:t>
                      </a:r>
                      <a:r>
                        <a:rPr lang="en-US" sz="1900" b="0" baseline="0" dirty="0">
                          <a:latin typeface="Salesforce Sans"/>
                          <a:cs typeface="Salesforce Sans"/>
                        </a:rPr>
                        <a:t> Custom Settings</a:t>
                      </a:r>
                      <a:endParaRPr lang="en-US" sz="1900" b="0" dirty="0">
                        <a:latin typeface="Salesforce Sans"/>
                        <a:cs typeface="Salesforce Sans"/>
                      </a:endParaRPr>
                    </a:p>
                  </a:txBody>
                  <a:tcPr marL="121888" marR="121888" marT="60960" marB="6096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309CC4"/>
                    </a:solidFill>
                  </a:tcPr>
                </a:tc>
                <a:tc>
                  <a:txBody>
                    <a:bodyPr/>
                    <a:lstStyle/>
                    <a:p>
                      <a:pPr algn="ctr"/>
                      <a:r>
                        <a:rPr lang="en-US" sz="1900" b="0" dirty="0">
                          <a:latin typeface="Salesforce Sans"/>
                          <a:cs typeface="Salesforce Sans"/>
                        </a:rPr>
                        <a:t>Custom Objects</a:t>
                      </a:r>
                    </a:p>
                  </a:txBody>
                  <a:tcPr marL="121888" marR="121888" marT="60960" marB="6096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309CC4"/>
                    </a:solidFill>
                  </a:tcPr>
                </a:tc>
                <a:tc>
                  <a:txBody>
                    <a:bodyPr/>
                    <a:lstStyle/>
                    <a:p>
                      <a:pPr algn="ctr"/>
                      <a:r>
                        <a:rPr lang="en-US" sz="1900" b="0" dirty="0">
                          <a:latin typeface="Salesforce Sans"/>
                          <a:cs typeface="Salesforce Sans"/>
                        </a:rPr>
                        <a:t>Custom Metadata</a:t>
                      </a:r>
                      <a:r>
                        <a:rPr lang="en-US" sz="1900" b="0" baseline="0" dirty="0">
                          <a:latin typeface="Salesforce Sans"/>
                          <a:cs typeface="Salesforce Sans"/>
                        </a:rPr>
                        <a:t> Types</a:t>
                      </a:r>
                      <a:endParaRPr lang="en-US" sz="1900" b="0" dirty="0">
                        <a:latin typeface="Salesforce Sans"/>
                        <a:cs typeface="Salesforce Sans"/>
                      </a:endParaRPr>
                    </a:p>
                  </a:txBody>
                  <a:tcPr marL="121888" marR="121888" marT="60960" marB="6096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309CC4"/>
                    </a:solidFill>
                  </a:tcPr>
                </a:tc>
                <a:extLst>
                  <a:ext uri="{0D108BD9-81ED-4DB2-BD59-A6C34878D82A}">
                    <a16:rowId xmlns:a16="http://schemas.microsoft.com/office/drawing/2014/main" val="10000"/>
                  </a:ext>
                </a:extLst>
              </a:tr>
              <a:tr h="494453">
                <a:tc>
                  <a:txBody>
                    <a:bodyPr/>
                    <a:lstStyle/>
                    <a:p>
                      <a:r>
                        <a:rPr lang="en-US" sz="1900" dirty="0">
                          <a:solidFill>
                            <a:schemeClr val="tx1"/>
                          </a:solidFill>
                          <a:latin typeface="Salesforce Sans"/>
                          <a:cs typeface="Salesforce Sans"/>
                        </a:rPr>
                        <a:t>Retrieve / deploy &amp; package install records</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FF0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FF0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a:solidFill>
                            <a:srgbClr val="008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0001"/>
                  </a:ext>
                </a:extLst>
              </a:tr>
              <a:tr h="494453">
                <a:tc>
                  <a:txBody>
                    <a:bodyPr/>
                    <a:lstStyle/>
                    <a:p>
                      <a:r>
                        <a:rPr lang="en-US" sz="1900" dirty="0">
                          <a:solidFill>
                            <a:schemeClr val="tx1"/>
                          </a:solidFill>
                          <a:latin typeface="Salesforce Sans"/>
                          <a:cs typeface="Salesforce Sans"/>
                        </a:rPr>
                        <a:t>Relationships between records</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FF0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a:solidFill>
                            <a:srgbClr val="008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a:solidFill>
                            <a:srgbClr val="008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0007"/>
                  </a:ext>
                </a:extLst>
              </a:tr>
              <a:tr h="494453">
                <a:tc>
                  <a:txBody>
                    <a:bodyPr/>
                    <a:lstStyle/>
                    <a:p>
                      <a:r>
                        <a:rPr lang="en-US" sz="1900" dirty="0">
                          <a:solidFill>
                            <a:schemeClr val="tx1"/>
                          </a:solidFill>
                          <a:latin typeface="Salesforce Sans"/>
                          <a:cs typeface="Salesforce Sans"/>
                        </a:rPr>
                        <a:t>Relationships</a:t>
                      </a:r>
                      <a:r>
                        <a:rPr lang="en-US" sz="1900" baseline="0" dirty="0">
                          <a:solidFill>
                            <a:schemeClr val="tx1"/>
                          </a:solidFill>
                          <a:latin typeface="Salesforce Sans"/>
                          <a:cs typeface="Salesforce Sans"/>
                        </a:rPr>
                        <a:t> to Objects and Fields</a:t>
                      </a:r>
                      <a:endParaRPr lang="en-US" sz="1900" dirty="0">
                        <a:solidFill>
                          <a:schemeClr val="tx1"/>
                        </a:solidFill>
                        <a:latin typeface="Salesforce Sans"/>
                        <a:cs typeface="Salesforce Sans"/>
                      </a:endParaRP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FF0000"/>
                          </a:solidFill>
                          <a:latin typeface="+mn-lt"/>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FF0000"/>
                          </a:solidFill>
                          <a:latin typeface="+mn-lt"/>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a:solidFill>
                            <a:srgbClr val="008000"/>
                          </a:solidFill>
                          <a:latin typeface="+mn-lt"/>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0003"/>
                  </a:ext>
                </a:extLst>
              </a:tr>
              <a:tr h="494453">
                <a:tc>
                  <a:txBody>
                    <a:bodyPr/>
                    <a:lstStyle/>
                    <a:p>
                      <a:r>
                        <a:rPr lang="en-US" sz="1900" dirty="0" err="1">
                          <a:solidFill>
                            <a:schemeClr val="tx1"/>
                          </a:solidFill>
                          <a:latin typeface="Salesforce Sans"/>
                          <a:cs typeface="Salesforce Sans"/>
                        </a:rPr>
                        <a:t>Picklists</a:t>
                      </a:r>
                      <a:r>
                        <a:rPr lang="en-US" sz="1900" dirty="0">
                          <a:solidFill>
                            <a:schemeClr val="tx1"/>
                          </a:solidFill>
                          <a:latin typeface="Salesforce Sans"/>
                          <a:cs typeface="Salesforce Sans"/>
                        </a:rPr>
                        <a:t>, Long Text Area fields</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FF0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a:solidFill>
                            <a:srgbClr val="008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a:solidFill>
                            <a:srgbClr val="008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0008"/>
                  </a:ext>
                </a:extLst>
              </a:tr>
              <a:tr h="494453">
                <a:tc>
                  <a:txBody>
                    <a:bodyPr/>
                    <a:lstStyle/>
                    <a:p>
                      <a:r>
                        <a:rPr lang="en-US" sz="1900" dirty="0">
                          <a:solidFill>
                            <a:schemeClr val="tx1"/>
                          </a:solidFill>
                          <a:latin typeface="Salesforce Sans"/>
                          <a:cs typeface="Salesforce Sans"/>
                        </a:rPr>
                        <a:t>Native Apex support to create and update records</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a:solidFill>
                            <a:srgbClr val="008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a:solidFill>
                            <a:srgbClr val="008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a:solidFill>
                            <a:srgbClr val="97C5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0009"/>
                  </a:ext>
                </a:extLst>
              </a:tr>
              <a:tr h="494453">
                <a:tc>
                  <a:txBody>
                    <a:bodyPr/>
                    <a:lstStyle/>
                    <a:p>
                      <a:r>
                        <a:rPr lang="en-US" sz="1900" dirty="0">
                          <a:solidFill>
                            <a:schemeClr val="tx1"/>
                          </a:solidFill>
                          <a:latin typeface="Salesforce Sans"/>
                          <a:cs typeface="Salesforce Sans"/>
                        </a:rPr>
                        <a:t>Page Layouts</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FF0000"/>
                          </a:solidFill>
                          <a:latin typeface="+mn-lt"/>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a:solidFill>
                            <a:srgbClr val="008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a:solidFill>
                            <a:srgbClr val="008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0006"/>
                  </a:ext>
                </a:extLst>
              </a:tr>
              <a:tr h="494453">
                <a:tc>
                  <a:txBody>
                    <a:bodyPr/>
                    <a:lstStyle/>
                    <a:p>
                      <a:r>
                        <a:rPr lang="en-US" sz="1900" dirty="0">
                          <a:solidFill>
                            <a:schemeClr val="tx1"/>
                          </a:solidFill>
                          <a:latin typeface="Salesforce Sans"/>
                          <a:cs typeface="Salesforce Sans"/>
                        </a:rPr>
                        <a:t>Validation</a:t>
                      </a:r>
                      <a:r>
                        <a:rPr lang="en-US" sz="1900" baseline="0" dirty="0">
                          <a:solidFill>
                            <a:schemeClr val="tx1"/>
                          </a:solidFill>
                          <a:latin typeface="Salesforce Sans"/>
                          <a:cs typeface="Salesforce Sans"/>
                        </a:rPr>
                        <a:t> Rules</a:t>
                      </a:r>
                      <a:endParaRPr lang="en-US" sz="1900" dirty="0">
                        <a:solidFill>
                          <a:schemeClr val="tx1"/>
                        </a:solidFill>
                        <a:latin typeface="Salesforce Sans"/>
                        <a:cs typeface="Salesforce Sans"/>
                      </a:endParaRP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FF0000"/>
                          </a:solidFill>
                          <a:latin typeface="+mn-lt"/>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a:solidFill>
                            <a:srgbClr val="008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a:solidFill>
                            <a:srgbClr val="008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0010"/>
                  </a:ext>
                </a:extLst>
              </a:tr>
              <a:tr h="494453">
                <a:tc>
                  <a:txBody>
                    <a:bodyPr/>
                    <a:lstStyle/>
                    <a:p>
                      <a:r>
                        <a:rPr lang="en-US" sz="1900" dirty="0">
                          <a:solidFill>
                            <a:schemeClr val="tx1"/>
                          </a:solidFill>
                          <a:latin typeface="Salesforce Sans"/>
                          <a:cs typeface="Salesforce Sans"/>
                        </a:rPr>
                        <a:t>Unlimited calls / queries</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a:solidFill>
                            <a:srgbClr val="008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algn="ctr"/>
                      <a:r>
                        <a:rPr lang="en-US" sz="2400" dirty="0">
                          <a:solidFill>
                            <a:srgbClr val="FF0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algn="ctr"/>
                      <a:r>
                        <a:rPr lang="en-US" sz="2400" b="1" dirty="0">
                          <a:solidFill>
                            <a:srgbClr val="008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0011"/>
                  </a:ext>
                </a:extLst>
              </a:tr>
              <a:tr h="494453">
                <a:tc>
                  <a:txBody>
                    <a:bodyPr/>
                    <a:lstStyle/>
                    <a:p>
                      <a:r>
                        <a:rPr lang="en-US" sz="1900" dirty="0">
                          <a:solidFill>
                            <a:schemeClr val="tx1"/>
                          </a:solidFill>
                          <a:latin typeface="Salesforce Sans"/>
                          <a:cs typeface="Salesforce Sans"/>
                        </a:rPr>
                        <a:t>Setup audit trail history of records</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FF0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FF0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a:solidFill>
                            <a:srgbClr val="008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3909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Custom Metadata Types 2.0 - Packaging</a:t>
            </a:r>
          </a:p>
        </p:txBody>
      </p:sp>
      <p:sp>
        <p:nvSpPr>
          <p:cNvPr id="9" name="Text Placeholder 8"/>
          <p:cNvSpPr>
            <a:spLocks noGrp="1"/>
          </p:cNvSpPr>
          <p:nvPr>
            <p:ph type="body" sz="quarter" idx="16"/>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558766467"/>
              </p:ext>
            </p:extLst>
          </p:nvPr>
        </p:nvGraphicFramePr>
        <p:xfrm>
          <a:off x="339049" y="1174782"/>
          <a:ext cx="10604423" cy="2968412"/>
        </p:xfrm>
        <a:graphic>
          <a:graphicData uri="http://schemas.openxmlformats.org/drawingml/2006/table">
            <a:tbl>
              <a:tblPr firstRow="1" bandRow="1">
                <a:tableStyleId>{5C22544A-7EE6-4342-B048-85BDC9FD1C3A}</a:tableStyleId>
              </a:tblPr>
              <a:tblGrid>
                <a:gridCol w="5905475">
                  <a:extLst>
                    <a:ext uri="{9D8B030D-6E8A-4147-A177-3AD203B41FA5}">
                      <a16:colId xmlns:a16="http://schemas.microsoft.com/office/drawing/2014/main" val="20000"/>
                    </a:ext>
                  </a:extLst>
                </a:gridCol>
                <a:gridCol w="1566316">
                  <a:extLst>
                    <a:ext uri="{9D8B030D-6E8A-4147-A177-3AD203B41FA5}">
                      <a16:colId xmlns:a16="http://schemas.microsoft.com/office/drawing/2014/main" val="20001"/>
                    </a:ext>
                  </a:extLst>
                </a:gridCol>
                <a:gridCol w="1566316">
                  <a:extLst>
                    <a:ext uri="{9D8B030D-6E8A-4147-A177-3AD203B41FA5}">
                      <a16:colId xmlns:a16="http://schemas.microsoft.com/office/drawing/2014/main" val="20002"/>
                    </a:ext>
                  </a:extLst>
                </a:gridCol>
                <a:gridCol w="1566316">
                  <a:extLst>
                    <a:ext uri="{9D8B030D-6E8A-4147-A177-3AD203B41FA5}">
                      <a16:colId xmlns:a16="http://schemas.microsoft.com/office/drawing/2014/main" val="20003"/>
                    </a:ext>
                  </a:extLst>
                </a:gridCol>
              </a:tblGrid>
              <a:tr h="975360">
                <a:tc>
                  <a:txBody>
                    <a:bodyPr/>
                    <a:lstStyle/>
                    <a:p>
                      <a:pPr algn="ctr"/>
                      <a:r>
                        <a:rPr lang="en-US" sz="1900" b="0" dirty="0">
                          <a:latin typeface="Salesforce Sans"/>
                          <a:cs typeface="Salesforce Sans"/>
                        </a:rPr>
                        <a:t>Functionality</a:t>
                      </a:r>
                    </a:p>
                  </a:txBody>
                  <a:tcPr marL="121888" marR="121888" marT="60960" marB="6096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309CC4"/>
                    </a:solidFill>
                  </a:tcPr>
                </a:tc>
                <a:tc>
                  <a:txBody>
                    <a:bodyPr/>
                    <a:lstStyle/>
                    <a:p>
                      <a:pPr algn="ctr"/>
                      <a:r>
                        <a:rPr lang="en-US" sz="1900" b="0" dirty="0">
                          <a:latin typeface="Salesforce Sans"/>
                          <a:cs typeface="Salesforce Sans"/>
                        </a:rPr>
                        <a:t>List</a:t>
                      </a:r>
                      <a:r>
                        <a:rPr lang="en-US" sz="1900" b="0" baseline="0" dirty="0">
                          <a:latin typeface="Salesforce Sans"/>
                          <a:cs typeface="Salesforce Sans"/>
                        </a:rPr>
                        <a:t> Custom Settings</a:t>
                      </a:r>
                      <a:endParaRPr lang="en-US" sz="1900" b="0" dirty="0">
                        <a:latin typeface="Salesforce Sans"/>
                        <a:cs typeface="Salesforce Sans"/>
                      </a:endParaRPr>
                    </a:p>
                  </a:txBody>
                  <a:tcPr marL="121888" marR="121888" marT="60960" marB="6096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309CC4"/>
                    </a:solidFill>
                  </a:tcPr>
                </a:tc>
                <a:tc>
                  <a:txBody>
                    <a:bodyPr/>
                    <a:lstStyle/>
                    <a:p>
                      <a:pPr algn="ctr"/>
                      <a:r>
                        <a:rPr lang="en-US" sz="1900" b="0" dirty="0">
                          <a:latin typeface="Salesforce Sans"/>
                          <a:cs typeface="Salesforce Sans"/>
                        </a:rPr>
                        <a:t>Custom Objects</a:t>
                      </a:r>
                    </a:p>
                  </a:txBody>
                  <a:tcPr marL="121888" marR="121888" marT="60960" marB="6096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309CC4"/>
                    </a:solidFill>
                  </a:tcPr>
                </a:tc>
                <a:tc>
                  <a:txBody>
                    <a:bodyPr/>
                    <a:lstStyle/>
                    <a:p>
                      <a:pPr algn="ctr"/>
                      <a:r>
                        <a:rPr lang="en-US" sz="1900" b="0" dirty="0">
                          <a:latin typeface="Salesforce Sans"/>
                          <a:cs typeface="Salesforce Sans"/>
                        </a:rPr>
                        <a:t>Custom Metadata</a:t>
                      </a:r>
                      <a:r>
                        <a:rPr lang="en-US" sz="1900" b="0" baseline="0" dirty="0">
                          <a:latin typeface="Salesforce Sans"/>
                          <a:cs typeface="Salesforce Sans"/>
                        </a:rPr>
                        <a:t> Types</a:t>
                      </a:r>
                      <a:endParaRPr lang="en-US" sz="1900" b="0" dirty="0">
                        <a:latin typeface="Salesforce Sans"/>
                        <a:cs typeface="Salesforce Sans"/>
                      </a:endParaRPr>
                    </a:p>
                  </a:txBody>
                  <a:tcPr marL="121888" marR="121888" marT="60960" marB="6096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309CC4"/>
                    </a:solidFill>
                  </a:tcPr>
                </a:tc>
                <a:extLst>
                  <a:ext uri="{0D108BD9-81ED-4DB2-BD59-A6C34878D82A}">
                    <a16:rowId xmlns:a16="http://schemas.microsoft.com/office/drawing/2014/main" val="10000"/>
                  </a:ext>
                </a:extLst>
              </a:tr>
              <a:tr h="494453">
                <a:tc>
                  <a:txBody>
                    <a:bodyPr/>
                    <a:lstStyle/>
                    <a:p>
                      <a:r>
                        <a:rPr lang="en-US" sz="1900" dirty="0">
                          <a:solidFill>
                            <a:schemeClr val="tx1"/>
                          </a:solidFill>
                          <a:latin typeface="Salesforce Sans"/>
                          <a:cs typeface="Salesforce Sans"/>
                        </a:rPr>
                        <a:t>Package records</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FF0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FF0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a:solidFill>
                            <a:srgbClr val="008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0002"/>
                  </a:ext>
                </a:extLst>
              </a:tr>
              <a:tr h="494453">
                <a:tc>
                  <a:txBody>
                    <a:bodyPr/>
                    <a:lstStyle/>
                    <a:p>
                      <a:r>
                        <a:rPr lang="en-US" sz="1900" dirty="0">
                          <a:solidFill>
                            <a:schemeClr val="tx1"/>
                          </a:solidFill>
                          <a:latin typeface="Salesforce Sans"/>
                          <a:cs typeface="Salesforce Sans"/>
                        </a:rPr>
                        <a:t>Protect (hide) the object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a:solidFill>
                            <a:srgbClr val="008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FF0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a:solidFill>
                            <a:srgbClr val="008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0003"/>
                  </a:ext>
                </a:extLst>
              </a:tr>
              <a:tr h="494453">
                <a:tc>
                  <a:txBody>
                    <a:bodyPr/>
                    <a:lstStyle/>
                    <a:p>
                      <a:r>
                        <a:rPr lang="en-US" sz="1900" dirty="0">
                          <a:solidFill>
                            <a:schemeClr val="tx1"/>
                          </a:solidFill>
                          <a:latin typeface="Salesforce Sans"/>
                          <a:cs typeface="Salesforce Sans"/>
                        </a:rPr>
                        <a:t>Protect (hide) individual records</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FF0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FF0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a:solidFill>
                            <a:srgbClr val="008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0004"/>
                  </a:ext>
                </a:extLst>
              </a:tr>
              <a:tr h="494453">
                <a:tc>
                  <a:txBody>
                    <a:bodyPr/>
                    <a:lstStyle/>
                    <a:p>
                      <a:r>
                        <a:rPr lang="en-US" sz="1900" dirty="0">
                          <a:solidFill>
                            <a:schemeClr val="tx1"/>
                          </a:solidFill>
                          <a:latin typeface="Salesforce Sans"/>
                          <a:cs typeface="Salesforce Sans"/>
                        </a:rPr>
                        <a:t>Control over </a:t>
                      </a:r>
                      <a:r>
                        <a:rPr lang="en-US" sz="1900" dirty="0" err="1">
                          <a:solidFill>
                            <a:schemeClr val="tx1"/>
                          </a:solidFill>
                          <a:latin typeface="Salesforce Sans"/>
                          <a:cs typeface="Salesforce Sans"/>
                        </a:rPr>
                        <a:t>editability</a:t>
                      </a:r>
                      <a:r>
                        <a:rPr lang="en-US" sz="1900" dirty="0">
                          <a:solidFill>
                            <a:schemeClr val="tx1"/>
                          </a:solidFill>
                          <a:latin typeface="Salesforce Sans"/>
                          <a:cs typeface="Salesforce Sans"/>
                        </a:rPr>
                        <a:t> of fields</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FF0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solidFill>
                            <a:srgbClr val="FF0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a:solidFill>
                            <a:srgbClr val="008000"/>
                          </a:solidFill>
                          <a:latin typeface="Salesforce Sans"/>
                          <a:cs typeface="Salesforce Sans"/>
                        </a:rPr>
                        <a:t>✔</a:t>
                      </a:r>
                    </a:p>
                  </a:txBody>
                  <a:tcPr marL="121888" marR="121888" marT="60960" marB="609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1779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Custom Metadata Relationships</a:t>
            </a:r>
          </a:p>
        </p:txBody>
      </p:sp>
      <p:sp>
        <p:nvSpPr>
          <p:cNvPr id="2" name="Content Placeholder 1"/>
          <p:cNvSpPr>
            <a:spLocks noGrp="1"/>
          </p:cNvSpPr>
          <p:nvPr>
            <p:ph sz="quarter" idx="11"/>
          </p:nvPr>
        </p:nvSpPr>
        <p:spPr>
          <a:prstGeom prst="rect">
            <a:avLst/>
          </a:prstGeom>
        </p:spPr>
        <p:txBody>
          <a:bodyPr/>
          <a:lstStyle/>
          <a:p>
            <a:pPr>
              <a:buNone/>
            </a:pPr>
            <a:r>
              <a:rPr lang="en-US" dirty="0"/>
              <a:t>Relationships between a custom metadata type and the following metadata types:</a:t>
            </a:r>
          </a:p>
          <a:p>
            <a:pPr marL="525463" lvl="1" indent="-342900"/>
            <a:r>
              <a:rPr lang="en-US" dirty="0"/>
              <a:t>Another custom metadata type</a:t>
            </a:r>
          </a:p>
          <a:p>
            <a:pPr marL="525463" lvl="1" indent="-342900"/>
            <a:r>
              <a:rPr lang="en-US" dirty="0"/>
              <a:t>Entity definition</a:t>
            </a:r>
          </a:p>
          <a:p>
            <a:pPr marL="525463" lvl="1" indent="-342900"/>
            <a:r>
              <a:rPr lang="en-US" dirty="0"/>
              <a:t>Field definition</a:t>
            </a:r>
          </a:p>
          <a:p>
            <a:endParaRPr lang="en-US" dirty="0"/>
          </a:p>
        </p:txBody>
      </p:sp>
    </p:spTree>
    <p:extLst>
      <p:ext uri="{BB962C8B-B14F-4D97-AF65-F5344CB8AC3E}">
        <p14:creationId xmlns:p14="http://schemas.microsoft.com/office/powerpoint/2010/main" val="40586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Custom Metadata Type and Entity Definition</a:t>
            </a:r>
          </a:p>
        </p:txBody>
      </p:sp>
      <p:pic>
        <p:nvPicPr>
          <p:cNvPr id="5" name="Content Placeholder 3" descr="CMD-EntityDefinition_2_gkqbw0.png"/>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725612" y="1923256"/>
            <a:ext cx="8737600" cy="2895600"/>
          </a:xfrm>
          <a:prstGeom prst="rect">
            <a:avLst/>
          </a:prstGeom>
        </p:spPr>
      </p:pic>
      <p:sp>
        <p:nvSpPr>
          <p:cNvPr id="2" name="Text Placeholder 1"/>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23966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lesforce PPT Template - 2017 ">
  <a:themeElements>
    <a:clrScheme name="Salesforce PPT Pallet - 2017">
      <a:dk1>
        <a:srgbClr val="1C1C1C"/>
      </a:dk1>
      <a:lt1>
        <a:srgbClr val="FFFFFF"/>
      </a:lt1>
      <a:dk2>
        <a:srgbClr val="3E6E84"/>
      </a:dk2>
      <a:lt2>
        <a:srgbClr val="D0D9DE"/>
      </a:lt2>
      <a:accent1>
        <a:srgbClr val="00A1E0"/>
      </a:accent1>
      <a:accent2>
        <a:srgbClr val="7C868D"/>
      </a:accent2>
      <a:accent3>
        <a:srgbClr val="00B2A9"/>
      </a:accent3>
      <a:accent4>
        <a:srgbClr val="963CBD"/>
      </a:accent4>
      <a:accent5>
        <a:srgbClr val="ED8B00"/>
      </a:accent5>
      <a:accent6>
        <a:srgbClr val="FFC72C"/>
      </a:accent6>
      <a:hlink>
        <a:srgbClr val="3E6E84"/>
      </a:hlink>
      <a:folHlink>
        <a:srgbClr val="537E77"/>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accent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spcBef>
            <a:spcPts val="300"/>
          </a:spcBef>
          <a:spcAft>
            <a:spcPts val="600"/>
          </a:spcAft>
          <a:defRPr sz="2000" smtClean="0">
            <a:solidFill>
              <a:schemeClr val="accent2">
                <a:lumMod val="75000"/>
              </a:schemeClr>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95693</TotalTime>
  <Words>1601</Words>
  <Application>Microsoft Macintosh PowerPoint</Application>
  <PresentationFormat>Custom</PresentationFormat>
  <Paragraphs>163</Paragraphs>
  <Slides>24</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ＭＳ Ｐゴシック</vt:lpstr>
      <vt:lpstr>Arial</vt:lpstr>
      <vt:lpstr>Calibri</vt:lpstr>
      <vt:lpstr>Gill Sans</vt:lpstr>
      <vt:lpstr>Salesforce Sans</vt:lpstr>
      <vt:lpstr>Salesforce Sans Light</vt:lpstr>
      <vt:lpstr>VAG Rounded Std Light</vt:lpstr>
      <vt:lpstr>Wingdings</vt:lpstr>
      <vt:lpstr>Salesforce PPT Template - 2017 </vt:lpstr>
      <vt:lpstr>Develop for Changing Requirements with Custom Metadata Types</vt:lpstr>
      <vt:lpstr>Where We’re Headed</vt:lpstr>
      <vt:lpstr>Pop quiz!</vt:lpstr>
      <vt:lpstr>PowerPoint Presentation</vt:lpstr>
      <vt:lpstr>PowerPoint Presentation</vt:lpstr>
      <vt:lpstr>Custom Metadata Types 2.0</vt:lpstr>
      <vt:lpstr>Custom Metadata Types 2.0 - Packaging</vt:lpstr>
      <vt:lpstr>Custom Metadata Relationships</vt:lpstr>
      <vt:lpstr>Custom Metadata Type and Entity Definition</vt:lpstr>
      <vt:lpstr>Metadata Type and Field Definition</vt:lpstr>
      <vt:lpstr>Two Custom Metadata Types</vt:lpstr>
      <vt:lpstr>Demo</vt:lpstr>
      <vt:lpstr>Using Custom Metadata Types in Code</vt:lpstr>
      <vt:lpstr>Retrieving Custom Metadata Types</vt:lpstr>
      <vt:lpstr>Using Relationship Fields – Two Custom Metadata Types </vt:lpstr>
      <vt:lpstr>Using Relationship Fields - Fields</vt:lpstr>
      <vt:lpstr>Demo</vt:lpstr>
      <vt:lpstr>Testing with Custom Metadata Types</vt:lpstr>
      <vt:lpstr>Demo</vt:lpstr>
      <vt:lpstr>Wrap Up</vt:lpstr>
      <vt:lpstr>But Wait One More Thing!</vt:lpstr>
      <vt:lpstr>Next Steps</vt:lpstr>
      <vt:lpstr>Q&amp;A</vt:lpstr>
      <vt:lpstr>PowerPoint Presentation</vt:lpstr>
    </vt:vector>
  </TitlesOfParts>
  <Manager>Aaron Rabideau</Manager>
  <Company>Salesforce</Company>
  <LinksUpToDate>false</LinksUpToDate>
  <SharedDoc>false</SharedDoc>
  <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 Corporate Presentation Template</dc:title>
  <dc:subject/>
  <dc:creator>Salesforce</dc:creator>
  <cp:keywords/>
  <dc:description/>
  <cp:lastModifiedBy>Daniel Hoechst</cp:lastModifiedBy>
  <cp:revision>4264</cp:revision>
  <cp:lastPrinted>2017-07-06T01:44:14Z</cp:lastPrinted>
  <dcterms:created xsi:type="dcterms:W3CDTF">2014-09-29T18:28:17Z</dcterms:created>
  <dcterms:modified xsi:type="dcterms:W3CDTF">2018-07-12T03:04:52Z</dcterms:modified>
  <cp:category/>
</cp:coreProperties>
</file>